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handoutMasterIdLst>
    <p:handoutMasterId r:id="rId20"/>
  </p:handoutMasterIdLst>
  <p:sldIdLst>
    <p:sldId id="278" r:id="rId3"/>
    <p:sldId id="274" r:id="rId4"/>
    <p:sldId id="277" r:id="rId5"/>
    <p:sldId id="275" r:id="rId6"/>
    <p:sldId id="343" r:id="rId7"/>
    <p:sldId id="273" r:id="rId8"/>
    <p:sldId id="272" r:id="rId9"/>
    <p:sldId id="342" r:id="rId10"/>
    <p:sldId id="340" r:id="rId11"/>
    <p:sldId id="341" r:id="rId12"/>
    <p:sldId id="279" r:id="rId13"/>
    <p:sldId id="347" r:id="rId14"/>
    <p:sldId id="349" r:id="rId15"/>
    <p:sldId id="350" r:id="rId16"/>
    <p:sldId id="351" r:id="rId17"/>
    <p:sldId id="352" r:id="rId18"/>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9999"/>
    <a:srgbClr val="9CD45E"/>
    <a:srgbClr val="CBDF53"/>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232" autoAdjust="0"/>
  </p:normalViewPr>
  <p:slideViewPr>
    <p:cSldViewPr snapToGrid="0">
      <p:cViewPr varScale="1">
        <p:scale>
          <a:sx n="98" d="100"/>
          <a:sy n="98" d="100"/>
        </p:scale>
        <p:origin x="552" y="5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na Walsh" userId="3291fc6e8c6a4d86" providerId="LiveId" clId="{802E8B46-84A1-4EB2-8AF6-3AFE43AEC58D}"/>
    <pc:docChg chg="custSel modSld">
      <pc:chgData name="Donna Walsh" userId="3291fc6e8c6a4d86" providerId="LiveId" clId="{802E8B46-84A1-4EB2-8AF6-3AFE43AEC58D}" dt="2019-07-15T12:48:15.301" v="496" actId="20577"/>
      <pc:docMkLst>
        <pc:docMk/>
      </pc:docMkLst>
      <pc:sldChg chg="modNotesTx">
        <pc:chgData name="Donna Walsh" userId="3291fc6e8c6a4d86" providerId="LiveId" clId="{802E8B46-84A1-4EB2-8AF6-3AFE43AEC58D}" dt="2019-07-15T12:46:54.579" v="396" actId="20577"/>
        <pc:sldMkLst>
          <pc:docMk/>
          <pc:sldMk cId="2046792443" sldId="272"/>
        </pc:sldMkLst>
      </pc:sldChg>
      <pc:sldChg chg="modNotesTx">
        <pc:chgData name="Donna Walsh" userId="3291fc6e8c6a4d86" providerId="LiveId" clId="{802E8B46-84A1-4EB2-8AF6-3AFE43AEC58D}" dt="2019-07-15T12:46:20.687" v="343" actId="20577"/>
        <pc:sldMkLst>
          <pc:docMk/>
          <pc:sldMk cId="335409638" sldId="273"/>
        </pc:sldMkLst>
      </pc:sldChg>
      <pc:sldChg chg="modSp modNotesTx">
        <pc:chgData name="Donna Walsh" userId="3291fc6e8c6a4d86" providerId="LiveId" clId="{802E8B46-84A1-4EB2-8AF6-3AFE43AEC58D}" dt="2019-07-15T12:44:28.698" v="52" actId="20577"/>
        <pc:sldMkLst>
          <pc:docMk/>
          <pc:sldMk cId="1094881286" sldId="275"/>
        </pc:sldMkLst>
        <pc:spChg chg="mod">
          <ac:chgData name="Donna Walsh" userId="3291fc6e8c6a4d86" providerId="LiveId" clId="{802E8B46-84A1-4EB2-8AF6-3AFE43AEC58D}" dt="2019-07-15T12:44:18.167" v="50" actId="20577"/>
          <ac:spMkLst>
            <pc:docMk/>
            <pc:sldMk cId="1094881286" sldId="275"/>
            <ac:spMk id="5" creationId="{4F60DDFA-055A-49C2-AD8F-C98918039FB7}"/>
          </ac:spMkLst>
        </pc:spChg>
      </pc:sldChg>
      <pc:sldChg chg="modNotesTx">
        <pc:chgData name="Donna Walsh" userId="3291fc6e8c6a4d86" providerId="LiveId" clId="{802E8B46-84A1-4EB2-8AF6-3AFE43AEC58D}" dt="2019-07-15T12:42:59.116" v="0" actId="20577"/>
        <pc:sldMkLst>
          <pc:docMk/>
          <pc:sldMk cId="3440908289" sldId="278"/>
        </pc:sldMkLst>
      </pc:sldChg>
      <pc:sldChg chg="modNotesTx">
        <pc:chgData name="Donna Walsh" userId="3291fc6e8c6a4d86" providerId="LiveId" clId="{802E8B46-84A1-4EB2-8AF6-3AFE43AEC58D}" dt="2019-07-15T12:46:26.593" v="354" actId="20577"/>
        <pc:sldMkLst>
          <pc:docMk/>
          <pc:sldMk cId="540465917" sldId="342"/>
        </pc:sldMkLst>
      </pc:sldChg>
      <pc:sldChg chg="modNotesTx">
        <pc:chgData name="Donna Walsh" userId="3291fc6e8c6a4d86" providerId="LiveId" clId="{802E8B46-84A1-4EB2-8AF6-3AFE43AEC58D}" dt="2019-07-15T12:48:15.301" v="496" actId="20577"/>
        <pc:sldMkLst>
          <pc:docMk/>
          <pc:sldMk cId="4242523114" sldId="34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80770C-C17D-4060-BFC9-620824B00B65}"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IE"/>
        </a:p>
      </dgm:t>
    </dgm:pt>
    <dgm:pt modelId="{2FAC8630-FC4A-4E78-8E26-E7F265C1A583}">
      <dgm:prSet custT="1"/>
      <dgm:spPr>
        <a:solidFill>
          <a:srgbClr val="CCFF33">
            <a:alpha val="90000"/>
          </a:srgbClr>
        </a:solidFill>
        <a:ln>
          <a:solidFill>
            <a:schemeClr val="tx1">
              <a:lumMod val="65000"/>
              <a:lumOff val="35000"/>
              <a:alpha val="90000"/>
            </a:schemeClr>
          </a:solidFill>
        </a:ln>
      </dgm:spPr>
      <dgm:t>
        <a:bodyPr/>
        <a:lstStyle/>
        <a:p>
          <a:r>
            <a:rPr lang="pl-PL" sz="2000" b="1" i="0" dirty="0" smtClean="0">
              <a:solidFill>
                <a:schemeClr val="tx1">
                  <a:lumMod val="65000"/>
                  <a:lumOff val="35000"/>
                </a:schemeClr>
              </a:solidFill>
            </a:rPr>
            <a:t>Zwalczanie stygmatyzacji, izolacji i dyskryminacji</a:t>
          </a:r>
          <a:endParaRPr lang="en-US" sz="2000" b="1" i="0" dirty="0">
            <a:solidFill>
              <a:schemeClr val="tx1">
                <a:lumMod val="65000"/>
                <a:lumOff val="35000"/>
              </a:schemeClr>
            </a:solidFill>
          </a:endParaRPr>
        </a:p>
      </dgm:t>
    </dgm:pt>
    <dgm:pt modelId="{3053671D-272A-4B24-9DA8-88D741698DEF}" type="parTrans" cxnId="{BD498DCD-3D62-47DF-A195-0099E0745967}">
      <dgm:prSet/>
      <dgm:spPr/>
      <dgm:t>
        <a:bodyPr/>
        <a:lstStyle/>
        <a:p>
          <a:endParaRPr lang="en-IE"/>
        </a:p>
      </dgm:t>
    </dgm:pt>
    <dgm:pt modelId="{89B50FFE-19DC-478F-B707-8F928B0A102A}" type="sibTrans" cxnId="{BD498DCD-3D62-47DF-A195-0099E0745967}">
      <dgm:prSet phldrT="01"/>
      <dgm:spPr>
        <a:solidFill>
          <a:schemeClr val="tx1">
            <a:lumMod val="65000"/>
            <a:lumOff val="35000"/>
          </a:schemeClr>
        </a:solidFill>
        <a:ln>
          <a:solidFill>
            <a:schemeClr val="bg1"/>
          </a:solidFill>
        </a:ln>
      </dgm:spPr>
      <dgm:t>
        <a:bodyPr/>
        <a:lstStyle/>
        <a:p>
          <a:r>
            <a:rPr lang="en-IE"/>
            <a:t>01</a:t>
          </a:r>
        </a:p>
      </dgm:t>
    </dgm:pt>
    <dgm:pt modelId="{65C34A32-2581-437E-AD8B-C7CB96A4D85E}">
      <dgm:prSet custT="1"/>
      <dgm:spPr>
        <a:solidFill>
          <a:srgbClr val="CBDF53">
            <a:alpha val="90000"/>
          </a:srgbClr>
        </a:solidFill>
        <a:ln>
          <a:solidFill>
            <a:schemeClr val="tx1">
              <a:lumMod val="65000"/>
              <a:lumOff val="35000"/>
              <a:alpha val="90000"/>
            </a:schemeClr>
          </a:solidFill>
        </a:ln>
      </dgm:spPr>
      <dgm:t>
        <a:bodyPr/>
        <a:lstStyle/>
        <a:p>
          <a:r>
            <a:rPr lang="pl-PL" sz="2000" b="1" i="0" dirty="0" smtClean="0">
              <a:solidFill>
                <a:schemeClr val="tx1">
                  <a:lumMod val="65000"/>
                  <a:lumOff val="35000"/>
                </a:schemeClr>
              </a:solidFill>
            </a:rPr>
            <a:t>Zapewnienie równego dostępu do terapii, serwisów i wsparcia</a:t>
          </a:r>
          <a:endParaRPr lang="en-IE" sz="2000" b="1" i="0" dirty="0">
            <a:solidFill>
              <a:schemeClr val="tx1">
                <a:lumMod val="65000"/>
                <a:lumOff val="35000"/>
              </a:schemeClr>
            </a:solidFill>
          </a:endParaRPr>
        </a:p>
      </dgm:t>
    </dgm:pt>
    <dgm:pt modelId="{A8E65FFD-3E53-413E-AE0A-1DFFD03D1966}" type="parTrans" cxnId="{2810518F-EBED-4955-B253-E41ABA74D681}">
      <dgm:prSet/>
      <dgm:spPr/>
      <dgm:t>
        <a:bodyPr/>
        <a:lstStyle/>
        <a:p>
          <a:endParaRPr lang="en-IE"/>
        </a:p>
      </dgm:t>
    </dgm:pt>
    <dgm:pt modelId="{851018FB-C64D-451B-A43F-1C023F0FA91F}" type="sibTrans" cxnId="{2810518F-EBED-4955-B253-E41ABA74D681}">
      <dgm:prSet phldrT="02"/>
      <dgm:spPr>
        <a:solidFill>
          <a:schemeClr val="tx1">
            <a:lumMod val="65000"/>
            <a:lumOff val="35000"/>
          </a:schemeClr>
        </a:solidFill>
        <a:ln>
          <a:solidFill>
            <a:schemeClr val="bg1"/>
          </a:solidFill>
        </a:ln>
      </dgm:spPr>
      <dgm:t>
        <a:bodyPr/>
        <a:lstStyle/>
        <a:p>
          <a:r>
            <a:rPr lang="en-IE" dirty="0"/>
            <a:t>02</a:t>
          </a:r>
        </a:p>
      </dgm:t>
    </dgm:pt>
    <dgm:pt modelId="{81C3B622-856D-4A03-ABA3-BC1B6CB2FC69}">
      <dgm:prSet custT="1"/>
      <dgm:spPr>
        <a:solidFill>
          <a:srgbClr val="009999">
            <a:alpha val="90000"/>
          </a:srgbClr>
        </a:solidFill>
        <a:ln>
          <a:solidFill>
            <a:schemeClr val="tx1">
              <a:lumMod val="65000"/>
              <a:lumOff val="35000"/>
              <a:alpha val="90000"/>
            </a:schemeClr>
          </a:solidFill>
        </a:ln>
      </dgm:spPr>
      <dgm:t>
        <a:bodyPr/>
        <a:lstStyle/>
        <a:p>
          <a:r>
            <a:rPr lang="en-US" sz="2000" b="1" i="0" dirty="0" err="1" smtClean="0">
              <a:solidFill>
                <a:schemeClr val="tx1">
                  <a:lumMod val="65000"/>
                  <a:lumOff val="35000"/>
                </a:schemeClr>
              </a:solidFill>
            </a:rPr>
            <a:t>Wzmacnianie</a:t>
          </a:r>
          <a:r>
            <a:rPr lang="en-US" sz="2000" b="1" i="0" dirty="0" smtClean="0">
              <a:solidFill>
                <a:schemeClr val="tx1">
                  <a:lumMod val="65000"/>
                  <a:lumOff val="35000"/>
                </a:schemeClr>
              </a:solidFill>
            </a:rPr>
            <a:t> </a:t>
          </a:r>
          <a:r>
            <a:rPr lang="en-US" sz="2000" b="1" i="0" dirty="0" err="1" smtClean="0">
              <a:solidFill>
                <a:schemeClr val="tx1">
                  <a:lumMod val="65000"/>
                  <a:lumOff val="35000"/>
                </a:schemeClr>
              </a:solidFill>
            </a:rPr>
            <a:t>pozycji</a:t>
          </a:r>
          <a:r>
            <a:rPr lang="en-US" sz="2000" b="1" i="0" dirty="0" smtClean="0">
              <a:solidFill>
                <a:schemeClr val="tx1">
                  <a:lumMod val="65000"/>
                  <a:lumOff val="35000"/>
                </a:schemeClr>
              </a:solidFill>
            </a:rPr>
            <a:t> </a:t>
          </a:r>
          <a:r>
            <a:rPr lang="en-US" sz="2000" b="1" i="0" dirty="0" err="1" smtClean="0">
              <a:solidFill>
                <a:schemeClr val="tx1">
                  <a:lumMod val="65000"/>
                  <a:lumOff val="35000"/>
                </a:schemeClr>
              </a:solidFill>
            </a:rPr>
            <a:t>pacjentów</a:t>
          </a:r>
          <a:r>
            <a:rPr lang="en-US" sz="2000" b="1" i="0" dirty="0" smtClean="0">
              <a:solidFill>
                <a:schemeClr val="tx1">
                  <a:lumMod val="65000"/>
                  <a:lumOff val="35000"/>
                </a:schemeClr>
              </a:solidFill>
            </a:rPr>
            <a:t> aby </a:t>
          </a:r>
          <a:r>
            <a:rPr lang="en-US" sz="2000" b="1" i="0" dirty="0" err="1" smtClean="0">
              <a:solidFill>
                <a:schemeClr val="tx1">
                  <a:lumMod val="65000"/>
                  <a:lumOff val="35000"/>
                </a:schemeClr>
              </a:solidFill>
            </a:rPr>
            <a:t>mogli</a:t>
          </a:r>
          <a:r>
            <a:rPr lang="en-US" sz="2000" b="1" i="0" dirty="0" smtClean="0">
              <a:solidFill>
                <a:schemeClr val="tx1">
                  <a:lumMod val="65000"/>
                  <a:lumOff val="35000"/>
                </a:schemeClr>
              </a:solidFill>
            </a:rPr>
            <a:t> </a:t>
          </a:r>
          <a:r>
            <a:rPr lang="en-US" sz="2000" b="1" i="0" dirty="0" err="1" smtClean="0">
              <a:solidFill>
                <a:schemeClr val="tx1">
                  <a:lumMod val="65000"/>
                  <a:lumOff val="35000"/>
                </a:schemeClr>
              </a:solidFill>
            </a:rPr>
            <a:t>zwi</a:t>
          </a:r>
          <a:r>
            <a:rPr lang="pl-PL" sz="2000" b="1" i="0" dirty="0" smtClean="0">
              <a:solidFill>
                <a:schemeClr val="tx1">
                  <a:lumMod val="65000"/>
                  <a:lumOff val="35000"/>
                </a:schemeClr>
              </a:solidFill>
            </a:rPr>
            <a:t>ększyć swoje kompetencje i zaangażowanie </a:t>
          </a:r>
          <a:endParaRPr lang="en-IE" sz="2000" b="1" i="0" dirty="0">
            <a:solidFill>
              <a:schemeClr val="tx1">
                <a:lumMod val="65000"/>
                <a:lumOff val="35000"/>
              </a:schemeClr>
            </a:solidFill>
          </a:endParaRPr>
        </a:p>
      </dgm:t>
    </dgm:pt>
    <dgm:pt modelId="{94E67827-C97E-4B77-8B9D-366E1739AC39}" type="parTrans" cxnId="{206CE852-B418-4D76-A1FD-F48EA0E43261}">
      <dgm:prSet/>
      <dgm:spPr/>
      <dgm:t>
        <a:bodyPr/>
        <a:lstStyle/>
        <a:p>
          <a:endParaRPr lang="en-IE"/>
        </a:p>
      </dgm:t>
    </dgm:pt>
    <dgm:pt modelId="{4C844E75-684D-43E1-A6F8-AA11F0B7C650}" type="sibTrans" cxnId="{206CE852-B418-4D76-A1FD-F48EA0E43261}">
      <dgm:prSet phldrT="03"/>
      <dgm:spPr>
        <a:solidFill>
          <a:schemeClr val="tx1">
            <a:lumMod val="65000"/>
            <a:lumOff val="35000"/>
          </a:schemeClr>
        </a:solidFill>
        <a:ln>
          <a:solidFill>
            <a:schemeClr val="bg1"/>
          </a:solidFill>
        </a:ln>
      </dgm:spPr>
      <dgm:t>
        <a:bodyPr/>
        <a:lstStyle/>
        <a:p>
          <a:r>
            <a:rPr lang="en-IE" dirty="0"/>
            <a:t>03</a:t>
          </a:r>
        </a:p>
      </dgm:t>
    </dgm:pt>
    <dgm:pt modelId="{61A819C6-5604-4FD9-A075-A1E559F3676D}" type="pres">
      <dgm:prSet presAssocID="{BE80770C-C17D-4060-BFC9-620824B00B65}" presName="Name0" presStyleCnt="0">
        <dgm:presLayoutVars>
          <dgm:animLvl val="lvl"/>
          <dgm:resizeHandles val="exact"/>
        </dgm:presLayoutVars>
      </dgm:prSet>
      <dgm:spPr/>
      <dgm:t>
        <a:bodyPr/>
        <a:lstStyle/>
        <a:p>
          <a:endParaRPr lang="en-GB"/>
        </a:p>
      </dgm:t>
    </dgm:pt>
    <dgm:pt modelId="{6A3019E7-9A44-4CB9-B9BC-EA5D343D6EF1}" type="pres">
      <dgm:prSet presAssocID="{2FAC8630-FC4A-4E78-8E26-E7F265C1A583}" presName="compositeNode" presStyleCnt="0">
        <dgm:presLayoutVars>
          <dgm:bulletEnabled val="1"/>
        </dgm:presLayoutVars>
      </dgm:prSet>
      <dgm:spPr/>
    </dgm:pt>
    <dgm:pt modelId="{4E5FCB23-5AF6-4303-AFF9-FE22976382C5}" type="pres">
      <dgm:prSet presAssocID="{2FAC8630-FC4A-4E78-8E26-E7F265C1A583}" presName="bgRect" presStyleLbl="bgAccFollowNode1" presStyleIdx="0" presStyleCnt="3"/>
      <dgm:spPr/>
      <dgm:t>
        <a:bodyPr/>
        <a:lstStyle/>
        <a:p>
          <a:endParaRPr lang="en-GB"/>
        </a:p>
      </dgm:t>
    </dgm:pt>
    <dgm:pt modelId="{6D07D89B-6C4C-478B-AE00-18CEAFD1313B}" type="pres">
      <dgm:prSet presAssocID="{89B50FFE-19DC-478F-B707-8F928B0A102A}" presName="sibTransNodeCircle" presStyleLbl="alignNode1" presStyleIdx="0" presStyleCnt="6">
        <dgm:presLayoutVars>
          <dgm:chMax val="0"/>
          <dgm:bulletEnabled/>
        </dgm:presLayoutVars>
      </dgm:prSet>
      <dgm:spPr/>
      <dgm:t>
        <a:bodyPr/>
        <a:lstStyle/>
        <a:p>
          <a:endParaRPr lang="en-GB"/>
        </a:p>
      </dgm:t>
    </dgm:pt>
    <dgm:pt modelId="{CC669D45-BC74-4D91-B533-CA6AAC005C2D}" type="pres">
      <dgm:prSet presAssocID="{2FAC8630-FC4A-4E78-8E26-E7F265C1A583}" presName="bottomLine" presStyleLbl="alignNode1" presStyleIdx="1" presStyleCnt="6">
        <dgm:presLayoutVars/>
      </dgm:prSet>
      <dgm:spPr/>
    </dgm:pt>
    <dgm:pt modelId="{4309862A-8CCF-46C1-81B3-55EFDF7F2F77}" type="pres">
      <dgm:prSet presAssocID="{2FAC8630-FC4A-4E78-8E26-E7F265C1A583}" presName="nodeText" presStyleLbl="bgAccFollowNode1" presStyleIdx="0" presStyleCnt="3">
        <dgm:presLayoutVars>
          <dgm:bulletEnabled val="1"/>
        </dgm:presLayoutVars>
      </dgm:prSet>
      <dgm:spPr/>
      <dgm:t>
        <a:bodyPr/>
        <a:lstStyle/>
        <a:p>
          <a:endParaRPr lang="en-GB"/>
        </a:p>
      </dgm:t>
    </dgm:pt>
    <dgm:pt modelId="{04D78E25-FF4C-495E-A283-B8ACCC54A49F}" type="pres">
      <dgm:prSet presAssocID="{89B50FFE-19DC-478F-B707-8F928B0A102A}" presName="sibTrans" presStyleCnt="0"/>
      <dgm:spPr/>
    </dgm:pt>
    <dgm:pt modelId="{F66A3A5E-4DF7-4548-AE74-B97D00AB7C37}" type="pres">
      <dgm:prSet presAssocID="{65C34A32-2581-437E-AD8B-C7CB96A4D85E}" presName="compositeNode" presStyleCnt="0">
        <dgm:presLayoutVars>
          <dgm:bulletEnabled val="1"/>
        </dgm:presLayoutVars>
      </dgm:prSet>
      <dgm:spPr/>
    </dgm:pt>
    <dgm:pt modelId="{D5E786E5-FDB9-40EB-933B-253846DC4759}" type="pres">
      <dgm:prSet presAssocID="{65C34A32-2581-437E-AD8B-C7CB96A4D85E}" presName="bgRect" presStyleLbl="bgAccFollowNode1" presStyleIdx="1" presStyleCnt="3"/>
      <dgm:spPr/>
      <dgm:t>
        <a:bodyPr/>
        <a:lstStyle/>
        <a:p>
          <a:endParaRPr lang="en-GB"/>
        </a:p>
      </dgm:t>
    </dgm:pt>
    <dgm:pt modelId="{FB675C76-7930-4453-B990-62A0080AD044}" type="pres">
      <dgm:prSet presAssocID="{851018FB-C64D-451B-A43F-1C023F0FA91F}" presName="sibTransNodeCircle" presStyleLbl="alignNode1" presStyleIdx="2" presStyleCnt="6">
        <dgm:presLayoutVars>
          <dgm:chMax val="0"/>
          <dgm:bulletEnabled/>
        </dgm:presLayoutVars>
      </dgm:prSet>
      <dgm:spPr/>
      <dgm:t>
        <a:bodyPr/>
        <a:lstStyle/>
        <a:p>
          <a:endParaRPr lang="en-GB"/>
        </a:p>
      </dgm:t>
    </dgm:pt>
    <dgm:pt modelId="{D5CD9581-0DE8-4355-8A91-1744C6C82166}" type="pres">
      <dgm:prSet presAssocID="{65C34A32-2581-437E-AD8B-C7CB96A4D85E}" presName="bottomLine" presStyleLbl="alignNode1" presStyleIdx="3" presStyleCnt="6">
        <dgm:presLayoutVars/>
      </dgm:prSet>
      <dgm:spPr/>
    </dgm:pt>
    <dgm:pt modelId="{FE67BB32-81E2-4B9E-B0A8-DDCF299D054F}" type="pres">
      <dgm:prSet presAssocID="{65C34A32-2581-437E-AD8B-C7CB96A4D85E}" presName="nodeText" presStyleLbl="bgAccFollowNode1" presStyleIdx="1" presStyleCnt="3">
        <dgm:presLayoutVars>
          <dgm:bulletEnabled val="1"/>
        </dgm:presLayoutVars>
      </dgm:prSet>
      <dgm:spPr/>
      <dgm:t>
        <a:bodyPr/>
        <a:lstStyle/>
        <a:p>
          <a:endParaRPr lang="en-GB"/>
        </a:p>
      </dgm:t>
    </dgm:pt>
    <dgm:pt modelId="{D2D662BE-339C-4558-A152-A4EC1123FF68}" type="pres">
      <dgm:prSet presAssocID="{851018FB-C64D-451B-A43F-1C023F0FA91F}" presName="sibTrans" presStyleCnt="0"/>
      <dgm:spPr/>
    </dgm:pt>
    <dgm:pt modelId="{124E4AE0-89F1-48AB-9C91-C1A4CFDD41E1}" type="pres">
      <dgm:prSet presAssocID="{81C3B622-856D-4A03-ABA3-BC1B6CB2FC69}" presName="compositeNode" presStyleCnt="0">
        <dgm:presLayoutVars>
          <dgm:bulletEnabled val="1"/>
        </dgm:presLayoutVars>
      </dgm:prSet>
      <dgm:spPr/>
    </dgm:pt>
    <dgm:pt modelId="{8A769625-8D52-4C4D-8AD5-0C9569C1D584}" type="pres">
      <dgm:prSet presAssocID="{81C3B622-856D-4A03-ABA3-BC1B6CB2FC69}" presName="bgRect" presStyleLbl="bgAccFollowNode1" presStyleIdx="2" presStyleCnt="3"/>
      <dgm:spPr/>
      <dgm:t>
        <a:bodyPr/>
        <a:lstStyle/>
        <a:p>
          <a:endParaRPr lang="en-GB"/>
        </a:p>
      </dgm:t>
    </dgm:pt>
    <dgm:pt modelId="{913ABD97-C513-4C3C-8583-08DC8E3A3540}" type="pres">
      <dgm:prSet presAssocID="{4C844E75-684D-43E1-A6F8-AA11F0B7C650}" presName="sibTransNodeCircle" presStyleLbl="alignNode1" presStyleIdx="4" presStyleCnt="6">
        <dgm:presLayoutVars>
          <dgm:chMax val="0"/>
          <dgm:bulletEnabled/>
        </dgm:presLayoutVars>
      </dgm:prSet>
      <dgm:spPr/>
      <dgm:t>
        <a:bodyPr/>
        <a:lstStyle/>
        <a:p>
          <a:endParaRPr lang="en-GB"/>
        </a:p>
      </dgm:t>
    </dgm:pt>
    <dgm:pt modelId="{055A2B63-1C5C-4882-B659-B2B84AB75534}" type="pres">
      <dgm:prSet presAssocID="{81C3B622-856D-4A03-ABA3-BC1B6CB2FC69}" presName="bottomLine" presStyleLbl="alignNode1" presStyleIdx="5" presStyleCnt="6">
        <dgm:presLayoutVars/>
      </dgm:prSet>
      <dgm:spPr/>
    </dgm:pt>
    <dgm:pt modelId="{8F2E0827-FC46-4D9D-B34D-C00BBB41301F}" type="pres">
      <dgm:prSet presAssocID="{81C3B622-856D-4A03-ABA3-BC1B6CB2FC69}" presName="nodeText" presStyleLbl="bgAccFollowNode1" presStyleIdx="2" presStyleCnt="3">
        <dgm:presLayoutVars>
          <dgm:bulletEnabled val="1"/>
        </dgm:presLayoutVars>
      </dgm:prSet>
      <dgm:spPr/>
      <dgm:t>
        <a:bodyPr/>
        <a:lstStyle/>
        <a:p>
          <a:endParaRPr lang="en-GB"/>
        </a:p>
      </dgm:t>
    </dgm:pt>
  </dgm:ptLst>
  <dgm:cxnLst>
    <dgm:cxn modelId="{80924AF4-2276-42EC-B966-84A963AD1E90}" type="presOf" srcId="{65C34A32-2581-437E-AD8B-C7CB96A4D85E}" destId="{FE67BB32-81E2-4B9E-B0A8-DDCF299D054F}" srcOrd="1" destOrd="0" presId="urn:microsoft.com/office/officeart/2016/7/layout/BasicLinearProcessNumbered"/>
    <dgm:cxn modelId="{3FD8CD0D-72F1-4ECB-B70E-9E55D9DAAC7E}" type="presOf" srcId="{851018FB-C64D-451B-A43F-1C023F0FA91F}" destId="{FB675C76-7930-4453-B990-62A0080AD044}" srcOrd="0" destOrd="0" presId="urn:microsoft.com/office/officeart/2016/7/layout/BasicLinearProcessNumbered"/>
    <dgm:cxn modelId="{D75E7424-AC98-42D3-A384-A588D55F8B8C}" type="presOf" srcId="{BE80770C-C17D-4060-BFC9-620824B00B65}" destId="{61A819C6-5604-4FD9-A075-A1E559F3676D}" srcOrd="0" destOrd="0" presId="urn:microsoft.com/office/officeart/2016/7/layout/BasicLinearProcessNumbered"/>
    <dgm:cxn modelId="{206CE852-B418-4D76-A1FD-F48EA0E43261}" srcId="{BE80770C-C17D-4060-BFC9-620824B00B65}" destId="{81C3B622-856D-4A03-ABA3-BC1B6CB2FC69}" srcOrd="2" destOrd="0" parTransId="{94E67827-C97E-4B77-8B9D-366E1739AC39}" sibTransId="{4C844E75-684D-43E1-A6F8-AA11F0B7C650}"/>
    <dgm:cxn modelId="{09EB1631-6CC2-4782-90B6-1ECDBADFCC19}" type="presOf" srcId="{81C3B622-856D-4A03-ABA3-BC1B6CB2FC69}" destId="{8A769625-8D52-4C4D-8AD5-0C9569C1D584}" srcOrd="0" destOrd="0" presId="urn:microsoft.com/office/officeart/2016/7/layout/BasicLinearProcessNumbered"/>
    <dgm:cxn modelId="{EC9594B8-BCAE-40E7-B09E-977E8EF2C977}" type="presOf" srcId="{4C844E75-684D-43E1-A6F8-AA11F0B7C650}" destId="{913ABD97-C513-4C3C-8583-08DC8E3A3540}" srcOrd="0" destOrd="0" presId="urn:microsoft.com/office/officeart/2016/7/layout/BasicLinearProcessNumbered"/>
    <dgm:cxn modelId="{5FF390E5-E92B-48AC-8C96-1C0F97736FA9}" type="presOf" srcId="{81C3B622-856D-4A03-ABA3-BC1B6CB2FC69}" destId="{8F2E0827-FC46-4D9D-B34D-C00BBB41301F}" srcOrd="1" destOrd="0" presId="urn:microsoft.com/office/officeart/2016/7/layout/BasicLinearProcessNumbered"/>
    <dgm:cxn modelId="{01C4E2AD-878F-4559-97AC-F2D76FA15DC2}" type="presOf" srcId="{2FAC8630-FC4A-4E78-8E26-E7F265C1A583}" destId="{4E5FCB23-5AF6-4303-AFF9-FE22976382C5}" srcOrd="0" destOrd="0" presId="urn:microsoft.com/office/officeart/2016/7/layout/BasicLinearProcessNumbered"/>
    <dgm:cxn modelId="{2810518F-EBED-4955-B253-E41ABA74D681}" srcId="{BE80770C-C17D-4060-BFC9-620824B00B65}" destId="{65C34A32-2581-437E-AD8B-C7CB96A4D85E}" srcOrd="1" destOrd="0" parTransId="{A8E65FFD-3E53-413E-AE0A-1DFFD03D1966}" sibTransId="{851018FB-C64D-451B-A43F-1C023F0FA91F}"/>
    <dgm:cxn modelId="{23228BE9-12CB-44D1-B063-4AB97830A9DD}" type="presOf" srcId="{89B50FFE-19DC-478F-B707-8F928B0A102A}" destId="{6D07D89B-6C4C-478B-AE00-18CEAFD1313B}" srcOrd="0" destOrd="0" presId="urn:microsoft.com/office/officeart/2016/7/layout/BasicLinearProcessNumbered"/>
    <dgm:cxn modelId="{07A1504C-3764-4A3E-A071-09FB00C9C077}" type="presOf" srcId="{65C34A32-2581-437E-AD8B-C7CB96A4D85E}" destId="{D5E786E5-FDB9-40EB-933B-253846DC4759}" srcOrd="0" destOrd="0" presId="urn:microsoft.com/office/officeart/2016/7/layout/BasicLinearProcessNumbered"/>
    <dgm:cxn modelId="{BD498DCD-3D62-47DF-A195-0099E0745967}" srcId="{BE80770C-C17D-4060-BFC9-620824B00B65}" destId="{2FAC8630-FC4A-4E78-8E26-E7F265C1A583}" srcOrd="0" destOrd="0" parTransId="{3053671D-272A-4B24-9DA8-88D741698DEF}" sibTransId="{89B50FFE-19DC-478F-B707-8F928B0A102A}"/>
    <dgm:cxn modelId="{8A8A0781-68E5-489E-8CD1-7383FD86DBA5}" type="presOf" srcId="{2FAC8630-FC4A-4E78-8E26-E7F265C1A583}" destId="{4309862A-8CCF-46C1-81B3-55EFDF7F2F77}" srcOrd="1" destOrd="0" presId="urn:microsoft.com/office/officeart/2016/7/layout/BasicLinearProcessNumbered"/>
    <dgm:cxn modelId="{FC1F18AA-5590-4F9F-AACB-49D2B42AA912}" type="presParOf" srcId="{61A819C6-5604-4FD9-A075-A1E559F3676D}" destId="{6A3019E7-9A44-4CB9-B9BC-EA5D343D6EF1}" srcOrd="0" destOrd="0" presId="urn:microsoft.com/office/officeart/2016/7/layout/BasicLinearProcessNumbered"/>
    <dgm:cxn modelId="{A4E3817D-1A3F-44BF-A356-74AAE2E7726B}" type="presParOf" srcId="{6A3019E7-9A44-4CB9-B9BC-EA5D343D6EF1}" destId="{4E5FCB23-5AF6-4303-AFF9-FE22976382C5}" srcOrd="0" destOrd="0" presId="urn:microsoft.com/office/officeart/2016/7/layout/BasicLinearProcessNumbered"/>
    <dgm:cxn modelId="{7399BD02-2742-4D57-8F60-E1D264BFC5A0}" type="presParOf" srcId="{6A3019E7-9A44-4CB9-B9BC-EA5D343D6EF1}" destId="{6D07D89B-6C4C-478B-AE00-18CEAFD1313B}" srcOrd="1" destOrd="0" presId="urn:microsoft.com/office/officeart/2016/7/layout/BasicLinearProcessNumbered"/>
    <dgm:cxn modelId="{54273A86-A586-4424-9C50-48A59D006DA8}" type="presParOf" srcId="{6A3019E7-9A44-4CB9-B9BC-EA5D343D6EF1}" destId="{CC669D45-BC74-4D91-B533-CA6AAC005C2D}" srcOrd="2" destOrd="0" presId="urn:microsoft.com/office/officeart/2016/7/layout/BasicLinearProcessNumbered"/>
    <dgm:cxn modelId="{2CE237FA-CD4E-4B0D-9BD8-22B10395C236}" type="presParOf" srcId="{6A3019E7-9A44-4CB9-B9BC-EA5D343D6EF1}" destId="{4309862A-8CCF-46C1-81B3-55EFDF7F2F77}" srcOrd="3" destOrd="0" presId="urn:microsoft.com/office/officeart/2016/7/layout/BasicLinearProcessNumbered"/>
    <dgm:cxn modelId="{216B2147-F16C-444C-9291-EA61076EDF7A}" type="presParOf" srcId="{61A819C6-5604-4FD9-A075-A1E559F3676D}" destId="{04D78E25-FF4C-495E-A283-B8ACCC54A49F}" srcOrd="1" destOrd="0" presId="urn:microsoft.com/office/officeart/2016/7/layout/BasicLinearProcessNumbered"/>
    <dgm:cxn modelId="{15EF0C7C-9F16-4C9C-AC8C-4FB86F7CA4F3}" type="presParOf" srcId="{61A819C6-5604-4FD9-A075-A1E559F3676D}" destId="{F66A3A5E-4DF7-4548-AE74-B97D00AB7C37}" srcOrd="2" destOrd="0" presId="urn:microsoft.com/office/officeart/2016/7/layout/BasicLinearProcessNumbered"/>
    <dgm:cxn modelId="{48DEA862-2C7A-49E2-837A-9C73F2219EC7}" type="presParOf" srcId="{F66A3A5E-4DF7-4548-AE74-B97D00AB7C37}" destId="{D5E786E5-FDB9-40EB-933B-253846DC4759}" srcOrd="0" destOrd="0" presId="urn:microsoft.com/office/officeart/2016/7/layout/BasicLinearProcessNumbered"/>
    <dgm:cxn modelId="{958F4099-3FFF-470C-97FC-9F93EDC01140}" type="presParOf" srcId="{F66A3A5E-4DF7-4548-AE74-B97D00AB7C37}" destId="{FB675C76-7930-4453-B990-62A0080AD044}" srcOrd="1" destOrd="0" presId="urn:microsoft.com/office/officeart/2016/7/layout/BasicLinearProcessNumbered"/>
    <dgm:cxn modelId="{E16FBCC6-88D0-4FFC-B0DC-5B4B3FB691A4}" type="presParOf" srcId="{F66A3A5E-4DF7-4548-AE74-B97D00AB7C37}" destId="{D5CD9581-0DE8-4355-8A91-1744C6C82166}" srcOrd="2" destOrd="0" presId="urn:microsoft.com/office/officeart/2016/7/layout/BasicLinearProcessNumbered"/>
    <dgm:cxn modelId="{643C2D2F-578D-4E8A-A1E0-821E85E2F57B}" type="presParOf" srcId="{F66A3A5E-4DF7-4548-AE74-B97D00AB7C37}" destId="{FE67BB32-81E2-4B9E-B0A8-DDCF299D054F}" srcOrd="3" destOrd="0" presId="urn:microsoft.com/office/officeart/2016/7/layout/BasicLinearProcessNumbered"/>
    <dgm:cxn modelId="{AAAAA9BD-58BF-4AC6-8CD2-8AD39308028B}" type="presParOf" srcId="{61A819C6-5604-4FD9-A075-A1E559F3676D}" destId="{D2D662BE-339C-4558-A152-A4EC1123FF68}" srcOrd="3" destOrd="0" presId="urn:microsoft.com/office/officeart/2016/7/layout/BasicLinearProcessNumbered"/>
    <dgm:cxn modelId="{804A58FC-B5CB-49FB-ABBF-E57207CB78C5}" type="presParOf" srcId="{61A819C6-5604-4FD9-A075-A1E559F3676D}" destId="{124E4AE0-89F1-48AB-9C91-C1A4CFDD41E1}" srcOrd="4" destOrd="0" presId="urn:microsoft.com/office/officeart/2016/7/layout/BasicLinearProcessNumbered"/>
    <dgm:cxn modelId="{A78C45C8-4308-42BE-BE8E-B50D85066BF1}" type="presParOf" srcId="{124E4AE0-89F1-48AB-9C91-C1A4CFDD41E1}" destId="{8A769625-8D52-4C4D-8AD5-0C9569C1D584}" srcOrd="0" destOrd="0" presId="urn:microsoft.com/office/officeart/2016/7/layout/BasicLinearProcessNumbered"/>
    <dgm:cxn modelId="{1B5638AB-833E-4A2D-8225-63F3D51A742B}" type="presParOf" srcId="{124E4AE0-89F1-48AB-9C91-C1A4CFDD41E1}" destId="{913ABD97-C513-4C3C-8583-08DC8E3A3540}" srcOrd="1" destOrd="0" presId="urn:microsoft.com/office/officeart/2016/7/layout/BasicLinearProcessNumbered"/>
    <dgm:cxn modelId="{4682880F-5727-466C-B2CC-12CF59EF4710}" type="presParOf" srcId="{124E4AE0-89F1-48AB-9C91-C1A4CFDD41E1}" destId="{055A2B63-1C5C-4882-B659-B2B84AB75534}" srcOrd="2" destOrd="0" presId="urn:microsoft.com/office/officeart/2016/7/layout/BasicLinearProcessNumbered"/>
    <dgm:cxn modelId="{DE8B3F37-5BED-457C-99A4-A18625F4349C}" type="presParOf" srcId="{124E4AE0-89F1-48AB-9C91-C1A4CFDD41E1}" destId="{8F2E0827-FC46-4D9D-B34D-C00BBB41301F}"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80770C-C17D-4060-BFC9-620824B00B65}" type="doc">
      <dgm:prSet loTypeId="urn:microsoft.com/office/officeart/2016/7/layout/BasicLinearProcessNumbered" loCatId="process" qsTypeId="urn:microsoft.com/office/officeart/2005/8/quickstyle/3d4" qsCatId="3D" csTypeId="urn:microsoft.com/office/officeart/2005/8/colors/colorful2" csCatId="colorful" phldr="1"/>
      <dgm:spPr/>
      <dgm:t>
        <a:bodyPr/>
        <a:lstStyle/>
        <a:p>
          <a:endParaRPr lang="en-IE"/>
        </a:p>
      </dgm:t>
    </dgm:pt>
    <dgm:pt modelId="{2FAC8630-FC4A-4E78-8E26-E7F265C1A583}">
      <dgm:prSet custT="1"/>
      <dgm:spPr>
        <a:solidFill>
          <a:srgbClr val="CBDF53">
            <a:alpha val="90000"/>
          </a:srgbClr>
        </a:solidFill>
      </dgm:spPr>
      <dgm:t>
        <a:bodyPr/>
        <a:lstStyle/>
        <a:p>
          <a:r>
            <a:rPr lang="en-IE" sz="2000" b="1" i="0" dirty="0" smtClean="0">
              <a:solidFill>
                <a:schemeClr val="tx1">
                  <a:lumMod val="65000"/>
                  <a:lumOff val="35000"/>
                </a:schemeClr>
              </a:solidFill>
            </a:rPr>
            <a:t>1 </a:t>
          </a:r>
          <a:r>
            <a:rPr lang="en-IE" sz="2000" b="1" i="0" dirty="0" err="1" smtClean="0">
              <a:solidFill>
                <a:schemeClr val="tx1">
                  <a:lumMod val="65000"/>
                  <a:lumOff val="35000"/>
                </a:schemeClr>
              </a:solidFill>
            </a:rPr>
            <a:t>na</a:t>
          </a:r>
          <a:r>
            <a:rPr lang="en-IE" sz="2000" b="1" i="0" dirty="0" smtClean="0">
              <a:solidFill>
                <a:schemeClr val="tx1">
                  <a:lumMod val="65000"/>
                  <a:lumOff val="35000"/>
                </a:schemeClr>
              </a:solidFill>
            </a:rPr>
            <a:t> 3 </a:t>
          </a:r>
          <a:r>
            <a:rPr lang="en-IE" sz="2000" b="1" i="0" dirty="0" err="1" smtClean="0">
              <a:solidFill>
                <a:schemeClr val="tx1">
                  <a:lumMod val="65000"/>
                  <a:lumOff val="35000"/>
                </a:schemeClr>
              </a:solidFill>
            </a:rPr>
            <a:t>osoby</a:t>
          </a:r>
          <a:r>
            <a:rPr lang="en-IE" sz="2000" b="1" i="0" dirty="0" smtClean="0">
              <a:solidFill>
                <a:schemeClr val="tx1">
                  <a:lumMod val="65000"/>
                  <a:lumOff val="35000"/>
                </a:schemeClr>
              </a:solidFill>
            </a:rPr>
            <a:t> </a:t>
          </a:r>
          <a:r>
            <a:rPr lang="pl-PL" sz="2000" b="1" i="0" dirty="0" smtClean="0">
              <a:solidFill>
                <a:schemeClr val="tx1">
                  <a:lumMod val="65000"/>
                  <a:lumOff val="35000"/>
                </a:schemeClr>
              </a:solidFill>
            </a:rPr>
            <a:t>dotknięta chorobą mózgu</a:t>
          </a:r>
          <a:endParaRPr lang="en-IE" sz="2000" b="1" i="0" dirty="0">
            <a:solidFill>
              <a:schemeClr val="tx1">
                <a:lumMod val="65000"/>
                <a:lumOff val="35000"/>
              </a:schemeClr>
            </a:solidFill>
          </a:endParaRPr>
        </a:p>
        <a:p>
          <a:endParaRPr lang="en-IE" sz="2000" b="1" i="0" dirty="0">
            <a:solidFill>
              <a:schemeClr val="tx1">
                <a:lumMod val="65000"/>
                <a:lumOff val="35000"/>
              </a:schemeClr>
            </a:solidFill>
          </a:endParaRPr>
        </a:p>
        <a:p>
          <a:r>
            <a:rPr lang="pl-PL" sz="2000" b="1" i="0" dirty="0" smtClean="0">
              <a:solidFill>
                <a:schemeClr val="tx1">
                  <a:lumMod val="65000"/>
                  <a:lumOff val="35000"/>
                </a:schemeClr>
              </a:solidFill>
            </a:rPr>
            <a:t>Nowe kalkulacje mówią o co drugiej osobie</a:t>
          </a:r>
          <a:endParaRPr lang="en-IE" sz="2000" b="1" i="0" dirty="0">
            <a:solidFill>
              <a:schemeClr val="tx1">
                <a:lumMod val="65000"/>
                <a:lumOff val="35000"/>
              </a:schemeClr>
            </a:solidFill>
          </a:endParaRPr>
        </a:p>
        <a:p>
          <a:endParaRPr lang="en-US" sz="1500" b="1" i="1" dirty="0"/>
        </a:p>
      </dgm:t>
    </dgm:pt>
    <dgm:pt modelId="{3053671D-272A-4B24-9DA8-88D741698DEF}" type="parTrans" cxnId="{BD498DCD-3D62-47DF-A195-0099E0745967}">
      <dgm:prSet/>
      <dgm:spPr/>
      <dgm:t>
        <a:bodyPr/>
        <a:lstStyle/>
        <a:p>
          <a:endParaRPr lang="en-IE"/>
        </a:p>
      </dgm:t>
    </dgm:pt>
    <dgm:pt modelId="{89B50FFE-19DC-478F-B707-8F928B0A102A}" type="sibTrans" cxnId="{BD498DCD-3D62-47DF-A195-0099E0745967}">
      <dgm:prSet phldrT="01"/>
      <dgm:spPr>
        <a:solidFill>
          <a:schemeClr val="tx1">
            <a:lumMod val="65000"/>
            <a:lumOff val="35000"/>
          </a:schemeClr>
        </a:solidFill>
        <a:ln>
          <a:solidFill>
            <a:schemeClr val="bg1"/>
          </a:solidFill>
        </a:ln>
      </dgm:spPr>
      <dgm:t>
        <a:bodyPr/>
        <a:lstStyle/>
        <a:p>
          <a:r>
            <a:rPr lang="en-IE" dirty="0"/>
            <a:t>A</a:t>
          </a:r>
        </a:p>
      </dgm:t>
    </dgm:pt>
    <dgm:pt modelId="{65C34A32-2581-437E-AD8B-C7CB96A4D85E}">
      <dgm:prSet custT="1"/>
      <dgm:spPr>
        <a:solidFill>
          <a:srgbClr val="9CD45E">
            <a:alpha val="90000"/>
          </a:srgbClr>
        </a:solidFill>
      </dgm:spPr>
      <dgm:t>
        <a:bodyPr/>
        <a:lstStyle/>
        <a:p>
          <a:r>
            <a:rPr lang="pl-PL" sz="2000" b="1" i="0" dirty="0" smtClean="0">
              <a:solidFill>
                <a:schemeClr val="tx1">
                  <a:lumMod val="65000"/>
                  <a:lumOff val="35000"/>
                </a:schemeClr>
              </a:solidFill>
            </a:rPr>
            <a:t>Roczny koszt chorób mózgu to blisko </a:t>
          </a:r>
          <a:r>
            <a:rPr lang="en-GB" sz="2000" b="1" i="0" dirty="0" smtClean="0">
              <a:solidFill>
                <a:schemeClr val="tx1">
                  <a:lumMod val="65000"/>
                  <a:lumOff val="35000"/>
                </a:schemeClr>
              </a:solidFill>
            </a:rPr>
            <a:t>€</a:t>
          </a:r>
          <a:r>
            <a:rPr lang="pl-PL" sz="2000" b="1" i="0" dirty="0" smtClean="0">
              <a:solidFill>
                <a:schemeClr val="tx1">
                  <a:lumMod val="65000"/>
                  <a:lumOff val="35000"/>
                </a:schemeClr>
              </a:solidFill>
            </a:rPr>
            <a:t>800 miliardów </a:t>
          </a:r>
          <a:endParaRPr lang="en-IE" sz="2000" b="1" i="0" dirty="0">
            <a:solidFill>
              <a:schemeClr val="tx1">
                <a:lumMod val="65000"/>
                <a:lumOff val="35000"/>
              </a:schemeClr>
            </a:solidFill>
          </a:endParaRPr>
        </a:p>
        <a:p>
          <a:endParaRPr lang="en-IE" sz="1500" b="1" i="1" dirty="0"/>
        </a:p>
      </dgm:t>
    </dgm:pt>
    <dgm:pt modelId="{A8E65FFD-3E53-413E-AE0A-1DFFD03D1966}" type="parTrans" cxnId="{2810518F-EBED-4955-B253-E41ABA74D681}">
      <dgm:prSet/>
      <dgm:spPr/>
      <dgm:t>
        <a:bodyPr/>
        <a:lstStyle/>
        <a:p>
          <a:endParaRPr lang="en-IE"/>
        </a:p>
      </dgm:t>
    </dgm:pt>
    <dgm:pt modelId="{851018FB-C64D-451B-A43F-1C023F0FA91F}" type="sibTrans" cxnId="{2810518F-EBED-4955-B253-E41ABA74D681}">
      <dgm:prSet phldrT="02"/>
      <dgm:spPr>
        <a:solidFill>
          <a:schemeClr val="tx1">
            <a:lumMod val="65000"/>
            <a:lumOff val="35000"/>
          </a:schemeClr>
        </a:solidFill>
        <a:ln>
          <a:solidFill>
            <a:schemeClr val="bg1"/>
          </a:solidFill>
        </a:ln>
      </dgm:spPr>
      <dgm:t>
        <a:bodyPr/>
        <a:lstStyle/>
        <a:p>
          <a:r>
            <a:rPr lang="en-IE" dirty="0"/>
            <a:t>B</a:t>
          </a:r>
        </a:p>
      </dgm:t>
    </dgm:pt>
    <dgm:pt modelId="{81C3B622-856D-4A03-ABA3-BC1B6CB2FC69}">
      <dgm:prSet custT="1"/>
      <dgm:spPr>
        <a:solidFill>
          <a:srgbClr val="009999">
            <a:alpha val="90000"/>
          </a:srgbClr>
        </a:solidFill>
      </dgm:spPr>
      <dgm:t>
        <a:bodyPr/>
        <a:lstStyle/>
        <a:p>
          <a:r>
            <a:rPr lang="pl-PL" sz="2000" b="1" i="0" dirty="0" smtClean="0">
              <a:solidFill>
                <a:schemeClr val="tx1">
                  <a:lumMod val="65000"/>
                  <a:lumOff val="35000"/>
                </a:schemeClr>
              </a:solidFill>
            </a:rPr>
            <a:t>Te liczby będą dalej rosnąć. Tymczasem większości chorób mózgu nie możemy wyleczyć całkowicie, a często dostępne leczenie ma bardzo ograniczony zakres </a:t>
          </a:r>
          <a:r>
            <a:rPr lang="en-IE" sz="2000" b="1" i="0" dirty="0" smtClean="0">
              <a:solidFill>
                <a:schemeClr val="tx1">
                  <a:lumMod val="65000"/>
                  <a:lumOff val="35000"/>
                </a:schemeClr>
              </a:solidFill>
            </a:rPr>
            <a:t> </a:t>
          </a:r>
          <a:endParaRPr lang="en-IE" sz="2000" b="1" i="0" dirty="0">
            <a:solidFill>
              <a:schemeClr val="tx1">
                <a:lumMod val="65000"/>
                <a:lumOff val="35000"/>
              </a:schemeClr>
            </a:solidFill>
          </a:endParaRPr>
        </a:p>
        <a:p>
          <a:endParaRPr lang="en-IE" sz="2000" b="1" i="0" dirty="0">
            <a:solidFill>
              <a:schemeClr val="tx1">
                <a:lumMod val="65000"/>
                <a:lumOff val="35000"/>
              </a:schemeClr>
            </a:solidFill>
          </a:endParaRPr>
        </a:p>
        <a:p>
          <a:endParaRPr lang="en-IE" sz="1300" b="1" i="1" dirty="0"/>
        </a:p>
      </dgm:t>
    </dgm:pt>
    <dgm:pt modelId="{94E67827-C97E-4B77-8B9D-366E1739AC39}" type="parTrans" cxnId="{206CE852-B418-4D76-A1FD-F48EA0E43261}">
      <dgm:prSet/>
      <dgm:spPr/>
      <dgm:t>
        <a:bodyPr/>
        <a:lstStyle/>
        <a:p>
          <a:endParaRPr lang="en-IE"/>
        </a:p>
      </dgm:t>
    </dgm:pt>
    <dgm:pt modelId="{4C844E75-684D-43E1-A6F8-AA11F0B7C650}" type="sibTrans" cxnId="{206CE852-B418-4D76-A1FD-F48EA0E43261}">
      <dgm:prSet phldrT="03"/>
      <dgm:spPr>
        <a:solidFill>
          <a:schemeClr val="tx1">
            <a:lumMod val="65000"/>
            <a:lumOff val="35000"/>
          </a:schemeClr>
        </a:solidFill>
      </dgm:spPr>
      <dgm:t>
        <a:bodyPr/>
        <a:lstStyle/>
        <a:p>
          <a:r>
            <a:rPr lang="en-IE" dirty="0"/>
            <a:t>C</a:t>
          </a:r>
        </a:p>
      </dgm:t>
    </dgm:pt>
    <dgm:pt modelId="{61A819C6-5604-4FD9-A075-A1E559F3676D}" type="pres">
      <dgm:prSet presAssocID="{BE80770C-C17D-4060-BFC9-620824B00B65}" presName="Name0" presStyleCnt="0">
        <dgm:presLayoutVars>
          <dgm:animLvl val="lvl"/>
          <dgm:resizeHandles val="exact"/>
        </dgm:presLayoutVars>
      </dgm:prSet>
      <dgm:spPr/>
      <dgm:t>
        <a:bodyPr/>
        <a:lstStyle/>
        <a:p>
          <a:endParaRPr lang="en-GB"/>
        </a:p>
      </dgm:t>
    </dgm:pt>
    <dgm:pt modelId="{6A3019E7-9A44-4CB9-B9BC-EA5D343D6EF1}" type="pres">
      <dgm:prSet presAssocID="{2FAC8630-FC4A-4E78-8E26-E7F265C1A583}" presName="compositeNode" presStyleCnt="0">
        <dgm:presLayoutVars>
          <dgm:bulletEnabled val="1"/>
        </dgm:presLayoutVars>
      </dgm:prSet>
      <dgm:spPr/>
    </dgm:pt>
    <dgm:pt modelId="{4E5FCB23-5AF6-4303-AFF9-FE22976382C5}" type="pres">
      <dgm:prSet presAssocID="{2FAC8630-FC4A-4E78-8E26-E7F265C1A583}" presName="bgRect" presStyleLbl="bgAccFollowNode1" presStyleIdx="0" presStyleCnt="3"/>
      <dgm:spPr/>
      <dgm:t>
        <a:bodyPr/>
        <a:lstStyle/>
        <a:p>
          <a:endParaRPr lang="en-GB"/>
        </a:p>
      </dgm:t>
    </dgm:pt>
    <dgm:pt modelId="{6D07D89B-6C4C-478B-AE00-18CEAFD1313B}" type="pres">
      <dgm:prSet presAssocID="{89B50FFE-19DC-478F-B707-8F928B0A102A}" presName="sibTransNodeCircle" presStyleLbl="alignNode1" presStyleIdx="0" presStyleCnt="6" custLinFactNeighborX="-1896" custLinFactNeighborY="-21807">
        <dgm:presLayoutVars>
          <dgm:chMax val="0"/>
          <dgm:bulletEnabled/>
        </dgm:presLayoutVars>
      </dgm:prSet>
      <dgm:spPr/>
      <dgm:t>
        <a:bodyPr/>
        <a:lstStyle/>
        <a:p>
          <a:endParaRPr lang="en-GB"/>
        </a:p>
      </dgm:t>
    </dgm:pt>
    <dgm:pt modelId="{CC669D45-BC74-4D91-B533-CA6AAC005C2D}" type="pres">
      <dgm:prSet presAssocID="{2FAC8630-FC4A-4E78-8E26-E7F265C1A583}" presName="bottomLine" presStyleLbl="alignNode1" presStyleIdx="1" presStyleCnt="6">
        <dgm:presLayoutVars/>
      </dgm:prSet>
      <dgm:spPr/>
    </dgm:pt>
    <dgm:pt modelId="{4309862A-8CCF-46C1-81B3-55EFDF7F2F77}" type="pres">
      <dgm:prSet presAssocID="{2FAC8630-FC4A-4E78-8E26-E7F265C1A583}" presName="nodeText" presStyleLbl="bgAccFollowNode1" presStyleIdx="0" presStyleCnt="3">
        <dgm:presLayoutVars>
          <dgm:bulletEnabled val="1"/>
        </dgm:presLayoutVars>
      </dgm:prSet>
      <dgm:spPr/>
      <dgm:t>
        <a:bodyPr/>
        <a:lstStyle/>
        <a:p>
          <a:endParaRPr lang="en-GB"/>
        </a:p>
      </dgm:t>
    </dgm:pt>
    <dgm:pt modelId="{04D78E25-FF4C-495E-A283-B8ACCC54A49F}" type="pres">
      <dgm:prSet presAssocID="{89B50FFE-19DC-478F-B707-8F928B0A102A}" presName="sibTrans" presStyleCnt="0"/>
      <dgm:spPr/>
    </dgm:pt>
    <dgm:pt modelId="{F66A3A5E-4DF7-4548-AE74-B97D00AB7C37}" type="pres">
      <dgm:prSet presAssocID="{65C34A32-2581-437E-AD8B-C7CB96A4D85E}" presName="compositeNode" presStyleCnt="0">
        <dgm:presLayoutVars>
          <dgm:bulletEnabled val="1"/>
        </dgm:presLayoutVars>
      </dgm:prSet>
      <dgm:spPr/>
    </dgm:pt>
    <dgm:pt modelId="{D5E786E5-FDB9-40EB-933B-253846DC4759}" type="pres">
      <dgm:prSet presAssocID="{65C34A32-2581-437E-AD8B-C7CB96A4D85E}" presName="bgRect" presStyleLbl="bgAccFollowNode1" presStyleIdx="1" presStyleCnt="3"/>
      <dgm:spPr/>
      <dgm:t>
        <a:bodyPr/>
        <a:lstStyle/>
        <a:p>
          <a:endParaRPr lang="en-GB"/>
        </a:p>
      </dgm:t>
    </dgm:pt>
    <dgm:pt modelId="{FB675C76-7930-4453-B990-62A0080AD044}" type="pres">
      <dgm:prSet presAssocID="{851018FB-C64D-451B-A43F-1C023F0FA91F}" presName="sibTransNodeCircle" presStyleLbl="alignNode1" presStyleIdx="2" presStyleCnt="6" custLinFactNeighborX="-1846" custLinFactNeighborY="-21910">
        <dgm:presLayoutVars>
          <dgm:chMax val="0"/>
          <dgm:bulletEnabled/>
        </dgm:presLayoutVars>
      </dgm:prSet>
      <dgm:spPr/>
      <dgm:t>
        <a:bodyPr/>
        <a:lstStyle/>
        <a:p>
          <a:endParaRPr lang="en-GB"/>
        </a:p>
      </dgm:t>
    </dgm:pt>
    <dgm:pt modelId="{D5CD9581-0DE8-4355-8A91-1744C6C82166}" type="pres">
      <dgm:prSet presAssocID="{65C34A32-2581-437E-AD8B-C7CB96A4D85E}" presName="bottomLine" presStyleLbl="alignNode1" presStyleIdx="3" presStyleCnt="6">
        <dgm:presLayoutVars/>
      </dgm:prSet>
      <dgm:spPr/>
    </dgm:pt>
    <dgm:pt modelId="{FE67BB32-81E2-4B9E-B0A8-DDCF299D054F}" type="pres">
      <dgm:prSet presAssocID="{65C34A32-2581-437E-AD8B-C7CB96A4D85E}" presName="nodeText" presStyleLbl="bgAccFollowNode1" presStyleIdx="1" presStyleCnt="3">
        <dgm:presLayoutVars>
          <dgm:bulletEnabled val="1"/>
        </dgm:presLayoutVars>
      </dgm:prSet>
      <dgm:spPr/>
      <dgm:t>
        <a:bodyPr/>
        <a:lstStyle/>
        <a:p>
          <a:endParaRPr lang="en-GB"/>
        </a:p>
      </dgm:t>
    </dgm:pt>
    <dgm:pt modelId="{D2D662BE-339C-4558-A152-A4EC1123FF68}" type="pres">
      <dgm:prSet presAssocID="{851018FB-C64D-451B-A43F-1C023F0FA91F}" presName="sibTrans" presStyleCnt="0"/>
      <dgm:spPr/>
    </dgm:pt>
    <dgm:pt modelId="{124E4AE0-89F1-48AB-9C91-C1A4CFDD41E1}" type="pres">
      <dgm:prSet presAssocID="{81C3B622-856D-4A03-ABA3-BC1B6CB2FC69}" presName="compositeNode" presStyleCnt="0">
        <dgm:presLayoutVars>
          <dgm:bulletEnabled val="1"/>
        </dgm:presLayoutVars>
      </dgm:prSet>
      <dgm:spPr/>
    </dgm:pt>
    <dgm:pt modelId="{8A769625-8D52-4C4D-8AD5-0C9569C1D584}" type="pres">
      <dgm:prSet presAssocID="{81C3B622-856D-4A03-ABA3-BC1B6CB2FC69}" presName="bgRect" presStyleLbl="bgAccFollowNode1" presStyleIdx="2" presStyleCnt="3"/>
      <dgm:spPr/>
      <dgm:t>
        <a:bodyPr/>
        <a:lstStyle/>
        <a:p>
          <a:endParaRPr lang="en-GB"/>
        </a:p>
      </dgm:t>
    </dgm:pt>
    <dgm:pt modelId="{913ABD97-C513-4C3C-8583-08DC8E3A3540}" type="pres">
      <dgm:prSet presAssocID="{4C844E75-684D-43E1-A6F8-AA11F0B7C650}" presName="sibTransNodeCircle" presStyleLbl="alignNode1" presStyleIdx="4" presStyleCnt="6" custLinFactNeighborX="938" custLinFactNeighborY="-22521">
        <dgm:presLayoutVars>
          <dgm:chMax val="0"/>
          <dgm:bulletEnabled/>
        </dgm:presLayoutVars>
      </dgm:prSet>
      <dgm:spPr/>
      <dgm:t>
        <a:bodyPr/>
        <a:lstStyle/>
        <a:p>
          <a:endParaRPr lang="en-GB"/>
        </a:p>
      </dgm:t>
    </dgm:pt>
    <dgm:pt modelId="{055A2B63-1C5C-4882-B659-B2B84AB75534}" type="pres">
      <dgm:prSet presAssocID="{81C3B622-856D-4A03-ABA3-BC1B6CB2FC69}" presName="bottomLine" presStyleLbl="alignNode1" presStyleIdx="5" presStyleCnt="6">
        <dgm:presLayoutVars/>
      </dgm:prSet>
      <dgm:spPr/>
    </dgm:pt>
    <dgm:pt modelId="{8F2E0827-FC46-4D9D-B34D-C00BBB41301F}" type="pres">
      <dgm:prSet presAssocID="{81C3B622-856D-4A03-ABA3-BC1B6CB2FC69}" presName="nodeText" presStyleLbl="bgAccFollowNode1" presStyleIdx="2" presStyleCnt="3">
        <dgm:presLayoutVars>
          <dgm:bulletEnabled val="1"/>
        </dgm:presLayoutVars>
      </dgm:prSet>
      <dgm:spPr/>
      <dgm:t>
        <a:bodyPr/>
        <a:lstStyle/>
        <a:p>
          <a:endParaRPr lang="en-GB"/>
        </a:p>
      </dgm:t>
    </dgm:pt>
  </dgm:ptLst>
  <dgm:cxnLst>
    <dgm:cxn modelId="{80924AF4-2276-42EC-B966-84A963AD1E90}" type="presOf" srcId="{65C34A32-2581-437E-AD8B-C7CB96A4D85E}" destId="{FE67BB32-81E2-4B9E-B0A8-DDCF299D054F}" srcOrd="1" destOrd="0" presId="urn:microsoft.com/office/officeart/2016/7/layout/BasicLinearProcessNumbered"/>
    <dgm:cxn modelId="{3FD8CD0D-72F1-4ECB-B70E-9E55D9DAAC7E}" type="presOf" srcId="{851018FB-C64D-451B-A43F-1C023F0FA91F}" destId="{FB675C76-7930-4453-B990-62A0080AD044}" srcOrd="0" destOrd="0" presId="urn:microsoft.com/office/officeart/2016/7/layout/BasicLinearProcessNumbered"/>
    <dgm:cxn modelId="{D75E7424-AC98-42D3-A384-A588D55F8B8C}" type="presOf" srcId="{BE80770C-C17D-4060-BFC9-620824B00B65}" destId="{61A819C6-5604-4FD9-A075-A1E559F3676D}" srcOrd="0" destOrd="0" presId="urn:microsoft.com/office/officeart/2016/7/layout/BasicLinearProcessNumbered"/>
    <dgm:cxn modelId="{206CE852-B418-4D76-A1FD-F48EA0E43261}" srcId="{BE80770C-C17D-4060-BFC9-620824B00B65}" destId="{81C3B622-856D-4A03-ABA3-BC1B6CB2FC69}" srcOrd="2" destOrd="0" parTransId="{94E67827-C97E-4B77-8B9D-366E1739AC39}" sibTransId="{4C844E75-684D-43E1-A6F8-AA11F0B7C650}"/>
    <dgm:cxn modelId="{09EB1631-6CC2-4782-90B6-1ECDBADFCC19}" type="presOf" srcId="{81C3B622-856D-4A03-ABA3-BC1B6CB2FC69}" destId="{8A769625-8D52-4C4D-8AD5-0C9569C1D584}" srcOrd="0" destOrd="0" presId="urn:microsoft.com/office/officeart/2016/7/layout/BasicLinearProcessNumbered"/>
    <dgm:cxn modelId="{EC9594B8-BCAE-40E7-B09E-977E8EF2C977}" type="presOf" srcId="{4C844E75-684D-43E1-A6F8-AA11F0B7C650}" destId="{913ABD97-C513-4C3C-8583-08DC8E3A3540}" srcOrd="0" destOrd="0" presId="urn:microsoft.com/office/officeart/2016/7/layout/BasicLinearProcessNumbered"/>
    <dgm:cxn modelId="{5FF390E5-E92B-48AC-8C96-1C0F97736FA9}" type="presOf" srcId="{81C3B622-856D-4A03-ABA3-BC1B6CB2FC69}" destId="{8F2E0827-FC46-4D9D-B34D-C00BBB41301F}" srcOrd="1" destOrd="0" presId="urn:microsoft.com/office/officeart/2016/7/layout/BasicLinearProcessNumbered"/>
    <dgm:cxn modelId="{01C4E2AD-878F-4559-97AC-F2D76FA15DC2}" type="presOf" srcId="{2FAC8630-FC4A-4E78-8E26-E7F265C1A583}" destId="{4E5FCB23-5AF6-4303-AFF9-FE22976382C5}" srcOrd="0" destOrd="0" presId="urn:microsoft.com/office/officeart/2016/7/layout/BasicLinearProcessNumbered"/>
    <dgm:cxn modelId="{2810518F-EBED-4955-B253-E41ABA74D681}" srcId="{BE80770C-C17D-4060-BFC9-620824B00B65}" destId="{65C34A32-2581-437E-AD8B-C7CB96A4D85E}" srcOrd="1" destOrd="0" parTransId="{A8E65FFD-3E53-413E-AE0A-1DFFD03D1966}" sibTransId="{851018FB-C64D-451B-A43F-1C023F0FA91F}"/>
    <dgm:cxn modelId="{23228BE9-12CB-44D1-B063-4AB97830A9DD}" type="presOf" srcId="{89B50FFE-19DC-478F-B707-8F928B0A102A}" destId="{6D07D89B-6C4C-478B-AE00-18CEAFD1313B}" srcOrd="0" destOrd="0" presId="urn:microsoft.com/office/officeart/2016/7/layout/BasicLinearProcessNumbered"/>
    <dgm:cxn modelId="{07A1504C-3764-4A3E-A071-09FB00C9C077}" type="presOf" srcId="{65C34A32-2581-437E-AD8B-C7CB96A4D85E}" destId="{D5E786E5-FDB9-40EB-933B-253846DC4759}" srcOrd="0" destOrd="0" presId="urn:microsoft.com/office/officeart/2016/7/layout/BasicLinearProcessNumbered"/>
    <dgm:cxn modelId="{BD498DCD-3D62-47DF-A195-0099E0745967}" srcId="{BE80770C-C17D-4060-BFC9-620824B00B65}" destId="{2FAC8630-FC4A-4E78-8E26-E7F265C1A583}" srcOrd="0" destOrd="0" parTransId="{3053671D-272A-4B24-9DA8-88D741698DEF}" sibTransId="{89B50FFE-19DC-478F-B707-8F928B0A102A}"/>
    <dgm:cxn modelId="{8A8A0781-68E5-489E-8CD1-7383FD86DBA5}" type="presOf" srcId="{2FAC8630-FC4A-4E78-8E26-E7F265C1A583}" destId="{4309862A-8CCF-46C1-81B3-55EFDF7F2F77}" srcOrd="1" destOrd="0" presId="urn:microsoft.com/office/officeart/2016/7/layout/BasicLinearProcessNumbered"/>
    <dgm:cxn modelId="{FC1F18AA-5590-4F9F-AACB-49D2B42AA912}" type="presParOf" srcId="{61A819C6-5604-4FD9-A075-A1E559F3676D}" destId="{6A3019E7-9A44-4CB9-B9BC-EA5D343D6EF1}" srcOrd="0" destOrd="0" presId="urn:microsoft.com/office/officeart/2016/7/layout/BasicLinearProcessNumbered"/>
    <dgm:cxn modelId="{A4E3817D-1A3F-44BF-A356-74AAE2E7726B}" type="presParOf" srcId="{6A3019E7-9A44-4CB9-B9BC-EA5D343D6EF1}" destId="{4E5FCB23-5AF6-4303-AFF9-FE22976382C5}" srcOrd="0" destOrd="0" presId="urn:microsoft.com/office/officeart/2016/7/layout/BasicLinearProcessNumbered"/>
    <dgm:cxn modelId="{7399BD02-2742-4D57-8F60-E1D264BFC5A0}" type="presParOf" srcId="{6A3019E7-9A44-4CB9-B9BC-EA5D343D6EF1}" destId="{6D07D89B-6C4C-478B-AE00-18CEAFD1313B}" srcOrd="1" destOrd="0" presId="urn:microsoft.com/office/officeart/2016/7/layout/BasicLinearProcessNumbered"/>
    <dgm:cxn modelId="{54273A86-A586-4424-9C50-48A59D006DA8}" type="presParOf" srcId="{6A3019E7-9A44-4CB9-B9BC-EA5D343D6EF1}" destId="{CC669D45-BC74-4D91-B533-CA6AAC005C2D}" srcOrd="2" destOrd="0" presId="urn:microsoft.com/office/officeart/2016/7/layout/BasicLinearProcessNumbered"/>
    <dgm:cxn modelId="{2CE237FA-CD4E-4B0D-9BD8-22B10395C236}" type="presParOf" srcId="{6A3019E7-9A44-4CB9-B9BC-EA5D343D6EF1}" destId="{4309862A-8CCF-46C1-81B3-55EFDF7F2F77}" srcOrd="3" destOrd="0" presId="urn:microsoft.com/office/officeart/2016/7/layout/BasicLinearProcessNumbered"/>
    <dgm:cxn modelId="{216B2147-F16C-444C-9291-EA61076EDF7A}" type="presParOf" srcId="{61A819C6-5604-4FD9-A075-A1E559F3676D}" destId="{04D78E25-FF4C-495E-A283-B8ACCC54A49F}" srcOrd="1" destOrd="0" presId="urn:microsoft.com/office/officeart/2016/7/layout/BasicLinearProcessNumbered"/>
    <dgm:cxn modelId="{15EF0C7C-9F16-4C9C-AC8C-4FB86F7CA4F3}" type="presParOf" srcId="{61A819C6-5604-4FD9-A075-A1E559F3676D}" destId="{F66A3A5E-4DF7-4548-AE74-B97D00AB7C37}" srcOrd="2" destOrd="0" presId="urn:microsoft.com/office/officeart/2016/7/layout/BasicLinearProcessNumbered"/>
    <dgm:cxn modelId="{48DEA862-2C7A-49E2-837A-9C73F2219EC7}" type="presParOf" srcId="{F66A3A5E-4DF7-4548-AE74-B97D00AB7C37}" destId="{D5E786E5-FDB9-40EB-933B-253846DC4759}" srcOrd="0" destOrd="0" presId="urn:microsoft.com/office/officeart/2016/7/layout/BasicLinearProcessNumbered"/>
    <dgm:cxn modelId="{958F4099-3FFF-470C-97FC-9F93EDC01140}" type="presParOf" srcId="{F66A3A5E-4DF7-4548-AE74-B97D00AB7C37}" destId="{FB675C76-7930-4453-B990-62A0080AD044}" srcOrd="1" destOrd="0" presId="urn:microsoft.com/office/officeart/2016/7/layout/BasicLinearProcessNumbered"/>
    <dgm:cxn modelId="{E16FBCC6-88D0-4FFC-B0DC-5B4B3FB691A4}" type="presParOf" srcId="{F66A3A5E-4DF7-4548-AE74-B97D00AB7C37}" destId="{D5CD9581-0DE8-4355-8A91-1744C6C82166}" srcOrd="2" destOrd="0" presId="urn:microsoft.com/office/officeart/2016/7/layout/BasicLinearProcessNumbered"/>
    <dgm:cxn modelId="{643C2D2F-578D-4E8A-A1E0-821E85E2F57B}" type="presParOf" srcId="{F66A3A5E-4DF7-4548-AE74-B97D00AB7C37}" destId="{FE67BB32-81E2-4B9E-B0A8-DDCF299D054F}" srcOrd="3" destOrd="0" presId="urn:microsoft.com/office/officeart/2016/7/layout/BasicLinearProcessNumbered"/>
    <dgm:cxn modelId="{AAAAA9BD-58BF-4AC6-8CD2-8AD39308028B}" type="presParOf" srcId="{61A819C6-5604-4FD9-A075-A1E559F3676D}" destId="{D2D662BE-339C-4558-A152-A4EC1123FF68}" srcOrd="3" destOrd="0" presId="urn:microsoft.com/office/officeart/2016/7/layout/BasicLinearProcessNumbered"/>
    <dgm:cxn modelId="{804A58FC-B5CB-49FB-ABBF-E57207CB78C5}" type="presParOf" srcId="{61A819C6-5604-4FD9-A075-A1E559F3676D}" destId="{124E4AE0-89F1-48AB-9C91-C1A4CFDD41E1}" srcOrd="4" destOrd="0" presId="urn:microsoft.com/office/officeart/2016/7/layout/BasicLinearProcessNumbered"/>
    <dgm:cxn modelId="{A78C45C8-4308-42BE-BE8E-B50D85066BF1}" type="presParOf" srcId="{124E4AE0-89F1-48AB-9C91-C1A4CFDD41E1}" destId="{8A769625-8D52-4C4D-8AD5-0C9569C1D584}" srcOrd="0" destOrd="0" presId="urn:microsoft.com/office/officeart/2016/7/layout/BasicLinearProcessNumbered"/>
    <dgm:cxn modelId="{1B5638AB-833E-4A2D-8225-63F3D51A742B}" type="presParOf" srcId="{124E4AE0-89F1-48AB-9C91-C1A4CFDD41E1}" destId="{913ABD97-C513-4C3C-8583-08DC8E3A3540}" srcOrd="1" destOrd="0" presId="urn:microsoft.com/office/officeart/2016/7/layout/BasicLinearProcessNumbered"/>
    <dgm:cxn modelId="{4682880F-5727-466C-B2CC-12CF59EF4710}" type="presParOf" srcId="{124E4AE0-89F1-48AB-9C91-C1A4CFDD41E1}" destId="{055A2B63-1C5C-4882-B659-B2B84AB75534}" srcOrd="2" destOrd="0" presId="urn:microsoft.com/office/officeart/2016/7/layout/BasicLinearProcessNumbered"/>
    <dgm:cxn modelId="{DE8B3F37-5BED-457C-99A4-A18625F4349C}" type="presParOf" srcId="{124E4AE0-89F1-48AB-9C91-C1A4CFDD41E1}" destId="{8F2E0827-FC46-4D9D-B34D-C00BBB41301F}"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80770C-C17D-4060-BFC9-620824B00B65}" type="doc">
      <dgm:prSet loTypeId="urn:microsoft.com/office/officeart/2016/7/layout/BasicLinearProcessNumbered" loCatId="process" qsTypeId="urn:microsoft.com/office/officeart/2005/8/quickstyle/3d4" qsCatId="3D" csTypeId="urn:microsoft.com/office/officeart/2005/8/colors/colorful2" csCatId="colorful" phldr="1"/>
      <dgm:spPr/>
      <dgm:t>
        <a:bodyPr/>
        <a:lstStyle/>
        <a:p>
          <a:endParaRPr lang="en-IE"/>
        </a:p>
      </dgm:t>
    </dgm:pt>
    <dgm:pt modelId="{2FAC8630-FC4A-4E78-8E26-E7F265C1A583}">
      <dgm:prSet custT="1"/>
      <dgm:spPr>
        <a:solidFill>
          <a:srgbClr val="CBDF53">
            <a:alpha val="90000"/>
          </a:srgbClr>
        </a:solidFill>
      </dgm:spPr>
      <dgm:t>
        <a:bodyPr/>
        <a:lstStyle/>
        <a:p>
          <a:r>
            <a:rPr lang="pl-PL" sz="2000" b="1" i="0" dirty="0" smtClean="0">
              <a:solidFill>
                <a:schemeClr val="tx1">
                  <a:lumMod val="65000"/>
                  <a:lumOff val="35000"/>
                </a:schemeClr>
              </a:solidFill>
            </a:rPr>
            <a:t>Choroby neurologiczne są na 1 miejscu jeśli chodzi o DALY</a:t>
          </a:r>
          <a:r>
            <a:rPr lang="en-US" sz="2000" b="1" i="0" dirty="0" smtClean="0">
              <a:solidFill>
                <a:schemeClr val="tx1">
                  <a:lumMod val="65000"/>
                  <a:lumOff val="35000"/>
                </a:schemeClr>
              </a:solidFill>
            </a:rPr>
            <a:t> </a:t>
          </a:r>
          <a:r>
            <a:rPr lang="en-US" sz="2000" b="1" i="0" dirty="0">
              <a:solidFill>
                <a:schemeClr val="tx1">
                  <a:lumMod val="65000"/>
                  <a:lumOff val="35000"/>
                </a:schemeClr>
              </a:solidFill>
            </a:rPr>
            <a:t>in 2015: </a:t>
          </a:r>
          <a:r>
            <a:rPr lang="pl-PL" sz="2000" b="1" i="0" dirty="0" smtClean="0">
              <a:solidFill>
                <a:schemeClr val="tx1">
                  <a:lumMod val="65000"/>
                  <a:lumOff val="35000"/>
                </a:schemeClr>
              </a:solidFill>
            </a:rPr>
            <a:t>stanowią </a:t>
          </a:r>
          <a:r>
            <a:rPr lang="en-US" sz="2000" b="1" i="0" dirty="0" smtClean="0">
              <a:solidFill>
                <a:schemeClr val="tx1">
                  <a:lumMod val="65000"/>
                  <a:lumOff val="35000"/>
                </a:schemeClr>
              </a:solidFill>
            </a:rPr>
            <a:t>10.2</a:t>
          </a:r>
          <a:r>
            <a:rPr lang="pl-PL" sz="2000" b="1" i="0" dirty="0" smtClean="0">
              <a:solidFill>
                <a:schemeClr val="tx1">
                  <a:lumMod val="65000"/>
                  <a:lumOff val="35000"/>
                </a:schemeClr>
              </a:solidFill>
            </a:rPr>
            <a:t>% globalnych DALY </a:t>
          </a:r>
          <a:endParaRPr lang="en-IE" sz="2000" b="1" i="0" dirty="0">
            <a:solidFill>
              <a:schemeClr val="tx1">
                <a:lumMod val="65000"/>
                <a:lumOff val="35000"/>
              </a:schemeClr>
            </a:solidFill>
          </a:endParaRPr>
        </a:p>
        <a:p>
          <a:endParaRPr lang="en-US" sz="1500" b="1" i="1" dirty="0"/>
        </a:p>
      </dgm:t>
    </dgm:pt>
    <dgm:pt modelId="{3053671D-272A-4B24-9DA8-88D741698DEF}" type="parTrans" cxnId="{BD498DCD-3D62-47DF-A195-0099E0745967}">
      <dgm:prSet/>
      <dgm:spPr/>
      <dgm:t>
        <a:bodyPr/>
        <a:lstStyle/>
        <a:p>
          <a:endParaRPr lang="en-IE"/>
        </a:p>
      </dgm:t>
    </dgm:pt>
    <dgm:pt modelId="{89B50FFE-19DC-478F-B707-8F928B0A102A}" type="sibTrans" cxnId="{BD498DCD-3D62-47DF-A195-0099E0745967}">
      <dgm:prSet phldrT="01"/>
      <dgm:spPr>
        <a:solidFill>
          <a:schemeClr val="tx1">
            <a:lumMod val="65000"/>
            <a:lumOff val="35000"/>
          </a:schemeClr>
        </a:solidFill>
        <a:ln>
          <a:solidFill>
            <a:schemeClr val="bg1"/>
          </a:solidFill>
        </a:ln>
      </dgm:spPr>
      <dgm:t>
        <a:bodyPr/>
        <a:lstStyle/>
        <a:p>
          <a:r>
            <a:rPr lang="en-IE" dirty="0"/>
            <a:t>1</a:t>
          </a:r>
        </a:p>
      </dgm:t>
    </dgm:pt>
    <dgm:pt modelId="{65C34A32-2581-437E-AD8B-C7CB96A4D85E}">
      <dgm:prSet custT="1"/>
      <dgm:spPr>
        <a:solidFill>
          <a:srgbClr val="9CD45E">
            <a:alpha val="90000"/>
          </a:srgbClr>
        </a:solidFill>
      </dgm:spPr>
      <dgm:t>
        <a:bodyPr/>
        <a:lstStyle/>
        <a:p>
          <a:r>
            <a:rPr lang="pl-PL" sz="2000" b="1" i="0" dirty="0" smtClean="0">
              <a:solidFill>
                <a:schemeClr val="tx1">
                  <a:lumMod val="65000"/>
                  <a:lumOff val="35000"/>
                </a:schemeClr>
              </a:solidFill>
            </a:rPr>
            <a:t>Choroby neurologiczne drugie pod wzlędem wskaźnika śmiertelności:</a:t>
          </a:r>
          <a:r>
            <a:rPr lang="en-US" sz="2000" b="1" i="0" dirty="0" smtClean="0">
              <a:solidFill>
                <a:schemeClr val="tx1">
                  <a:lumMod val="65000"/>
                  <a:lumOff val="35000"/>
                </a:schemeClr>
              </a:solidFill>
            </a:rPr>
            <a:t> 9·4 </a:t>
          </a:r>
          <a:r>
            <a:rPr lang="pl-PL" sz="2000" b="1" i="0" dirty="0" smtClean="0">
              <a:solidFill>
                <a:schemeClr val="tx1">
                  <a:lumMod val="65000"/>
                  <a:lumOff val="35000"/>
                </a:schemeClr>
              </a:solidFill>
            </a:rPr>
            <a:t>m</a:t>
          </a:r>
          <a:r>
            <a:rPr lang="en-US" sz="2000" b="1" i="0" dirty="0" smtClean="0">
              <a:solidFill>
                <a:schemeClr val="tx1">
                  <a:lumMod val="65000"/>
                  <a:lumOff val="35000"/>
                </a:schemeClr>
              </a:solidFill>
            </a:rPr>
            <a:t>,</a:t>
          </a:r>
          <a:r>
            <a:rPr lang="pl-PL" sz="2000" b="1" i="0" dirty="0" smtClean="0">
              <a:solidFill>
                <a:schemeClr val="tx1">
                  <a:lumMod val="65000"/>
                  <a:lumOff val="35000"/>
                </a:schemeClr>
              </a:solidFill>
            </a:rPr>
            <a:t> równowartość 16</a:t>
          </a:r>
          <a:r>
            <a:rPr lang="en-US" sz="2000" b="1" i="0" dirty="0" smtClean="0">
              <a:solidFill>
                <a:schemeClr val="tx1">
                  <a:lumMod val="65000"/>
                  <a:lumOff val="35000"/>
                </a:schemeClr>
              </a:solidFill>
            </a:rPr>
            <a:t>.8</a:t>
          </a:r>
          <a:r>
            <a:rPr lang="en-US" sz="2000" b="1" i="0" dirty="0">
              <a:solidFill>
                <a:schemeClr val="tx1">
                  <a:lumMod val="65000"/>
                  <a:lumOff val="35000"/>
                </a:schemeClr>
              </a:solidFill>
            </a:rPr>
            <a:t>% </a:t>
          </a:r>
          <a:r>
            <a:rPr lang="pl-PL" sz="2000" b="1" i="0" dirty="0" smtClean="0">
              <a:solidFill>
                <a:schemeClr val="tx1">
                  <a:lumMod val="65000"/>
                  <a:lumOff val="35000"/>
                </a:schemeClr>
              </a:solidFill>
            </a:rPr>
            <a:t>wszystkich zgonów globalnie</a:t>
          </a:r>
          <a:endParaRPr lang="en-IE" sz="2000" b="1" i="0" dirty="0">
            <a:solidFill>
              <a:schemeClr val="tx1">
                <a:lumMod val="65000"/>
                <a:lumOff val="35000"/>
              </a:schemeClr>
            </a:solidFill>
          </a:endParaRPr>
        </a:p>
        <a:p>
          <a:endParaRPr lang="en-IE" sz="1500" b="1" i="1" dirty="0"/>
        </a:p>
      </dgm:t>
    </dgm:pt>
    <dgm:pt modelId="{A8E65FFD-3E53-413E-AE0A-1DFFD03D1966}" type="parTrans" cxnId="{2810518F-EBED-4955-B253-E41ABA74D681}">
      <dgm:prSet/>
      <dgm:spPr/>
      <dgm:t>
        <a:bodyPr/>
        <a:lstStyle/>
        <a:p>
          <a:endParaRPr lang="en-IE"/>
        </a:p>
      </dgm:t>
    </dgm:pt>
    <dgm:pt modelId="{851018FB-C64D-451B-A43F-1C023F0FA91F}" type="sibTrans" cxnId="{2810518F-EBED-4955-B253-E41ABA74D681}">
      <dgm:prSet phldrT="02"/>
      <dgm:spPr>
        <a:solidFill>
          <a:schemeClr val="tx1">
            <a:lumMod val="65000"/>
            <a:lumOff val="35000"/>
          </a:schemeClr>
        </a:solidFill>
        <a:ln>
          <a:solidFill>
            <a:schemeClr val="bg1"/>
          </a:solidFill>
        </a:ln>
      </dgm:spPr>
      <dgm:t>
        <a:bodyPr/>
        <a:lstStyle/>
        <a:p>
          <a:r>
            <a:rPr lang="en-IE" dirty="0"/>
            <a:t>2</a:t>
          </a:r>
        </a:p>
      </dgm:t>
    </dgm:pt>
    <dgm:pt modelId="{81C3B622-856D-4A03-ABA3-BC1B6CB2FC69}">
      <dgm:prSet custT="1"/>
      <dgm:spPr>
        <a:solidFill>
          <a:srgbClr val="009999">
            <a:alpha val="90000"/>
          </a:srgbClr>
        </a:solidFill>
      </dgm:spPr>
      <dgm:t>
        <a:bodyPr/>
        <a:lstStyle/>
        <a:p>
          <a:r>
            <a:rPr lang="pl-PL" sz="2000" b="1" i="0" dirty="0" smtClean="0">
              <a:solidFill>
                <a:schemeClr val="tx1">
                  <a:lumMod val="65000"/>
                  <a:lumOff val="35000"/>
                </a:schemeClr>
              </a:solidFill>
            </a:rPr>
            <a:t>Pomiędzy </a:t>
          </a:r>
          <a:r>
            <a:rPr lang="en-US" sz="2000" b="1" i="0" dirty="0" smtClean="0">
              <a:solidFill>
                <a:schemeClr val="tx1">
                  <a:lumMod val="65000"/>
                  <a:lumOff val="35000"/>
                </a:schemeClr>
              </a:solidFill>
            </a:rPr>
            <a:t>1990 </a:t>
          </a:r>
          <a:r>
            <a:rPr lang="pl-PL" sz="2000" b="1" i="0" dirty="0" smtClean="0">
              <a:solidFill>
                <a:schemeClr val="tx1">
                  <a:lumMod val="65000"/>
                  <a:lumOff val="35000"/>
                </a:schemeClr>
              </a:solidFill>
            </a:rPr>
            <a:t>I</a:t>
          </a:r>
          <a:r>
            <a:rPr lang="en-GB" sz="2000" b="1" i="0" dirty="0" smtClean="0">
              <a:solidFill>
                <a:schemeClr val="tx1">
                  <a:lumMod val="65000"/>
                  <a:lumOff val="35000"/>
                </a:schemeClr>
              </a:solidFill>
            </a:rPr>
            <a:t> </a:t>
          </a:r>
          <a:r>
            <a:rPr lang="en-US" sz="2000" b="1" i="0" dirty="0" smtClean="0">
              <a:solidFill>
                <a:schemeClr val="tx1">
                  <a:lumMod val="65000"/>
                  <a:lumOff val="35000"/>
                </a:schemeClr>
              </a:solidFill>
            </a:rPr>
            <a:t>2015</a:t>
          </a:r>
          <a:r>
            <a:rPr lang="en-US" sz="2000" b="1" i="0" dirty="0">
              <a:solidFill>
                <a:schemeClr val="tx1">
                  <a:lumMod val="65000"/>
                  <a:lumOff val="35000"/>
                </a:schemeClr>
              </a:solidFill>
            </a:rPr>
            <a:t>, </a:t>
          </a:r>
          <a:r>
            <a:rPr lang="pl-PL" sz="2000" b="1" i="0" dirty="0" smtClean="0">
              <a:solidFill>
                <a:schemeClr val="tx1">
                  <a:lumMod val="65000"/>
                  <a:lumOff val="35000"/>
                </a:schemeClr>
              </a:solidFill>
            </a:rPr>
            <a:t>liczba zgonów z powodu tych chorób wzrosła o 36</a:t>
          </a:r>
          <a:r>
            <a:rPr lang="en-US" sz="2000" b="1" i="0" dirty="0" smtClean="0">
              <a:solidFill>
                <a:schemeClr val="tx1">
                  <a:lumMod val="65000"/>
                  <a:lumOff val="35000"/>
                </a:schemeClr>
              </a:solidFill>
            </a:rPr>
            <a:t>·7</a:t>
          </a:r>
          <a:r>
            <a:rPr lang="en-US" sz="2000" b="1" i="0" dirty="0">
              <a:solidFill>
                <a:schemeClr val="tx1">
                  <a:lumMod val="65000"/>
                  <a:lumOff val="35000"/>
                </a:schemeClr>
              </a:solidFill>
            </a:rPr>
            <a:t>%, </a:t>
          </a:r>
          <a:r>
            <a:rPr lang="pl-PL" sz="2000" b="1" i="0" dirty="0" smtClean="0">
              <a:solidFill>
                <a:schemeClr val="tx1">
                  <a:lumMod val="65000"/>
                  <a:lumOff val="35000"/>
                </a:schemeClr>
              </a:solidFill>
            </a:rPr>
            <a:t>a liczba DALY o</a:t>
          </a:r>
          <a:r>
            <a:rPr lang="en-US" sz="2000" b="1" i="0" dirty="0" smtClean="0">
              <a:solidFill>
                <a:schemeClr val="tx1">
                  <a:lumMod val="65000"/>
                  <a:lumOff val="35000"/>
                </a:schemeClr>
              </a:solidFill>
            </a:rPr>
            <a:t> </a:t>
          </a:r>
          <a:r>
            <a:rPr lang="en-US" sz="2000" b="1" i="0" dirty="0">
              <a:solidFill>
                <a:schemeClr val="tx1">
                  <a:lumMod val="65000"/>
                  <a:lumOff val="35000"/>
                </a:schemeClr>
              </a:solidFill>
            </a:rPr>
            <a:t>7·4%</a:t>
          </a:r>
          <a:endParaRPr lang="en-IE" sz="2000" b="1" i="0" dirty="0">
            <a:solidFill>
              <a:schemeClr val="tx1">
                <a:lumMod val="65000"/>
                <a:lumOff val="35000"/>
              </a:schemeClr>
            </a:solidFill>
          </a:endParaRPr>
        </a:p>
        <a:p>
          <a:endParaRPr lang="en-IE" sz="1300" b="1" i="1" dirty="0"/>
        </a:p>
      </dgm:t>
    </dgm:pt>
    <dgm:pt modelId="{94E67827-C97E-4B77-8B9D-366E1739AC39}" type="parTrans" cxnId="{206CE852-B418-4D76-A1FD-F48EA0E43261}">
      <dgm:prSet/>
      <dgm:spPr/>
      <dgm:t>
        <a:bodyPr/>
        <a:lstStyle/>
        <a:p>
          <a:endParaRPr lang="en-IE"/>
        </a:p>
      </dgm:t>
    </dgm:pt>
    <dgm:pt modelId="{4C844E75-684D-43E1-A6F8-AA11F0B7C650}" type="sibTrans" cxnId="{206CE852-B418-4D76-A1FD-F48EA0E43261}">
      <dgm:prSet phldrT="03"/>
      <dgm:spPr>
        <a:solidFill>
          <a:schemeClr val="tx1">
            <a:lumMod val="65000"/>
            <a:lumOff val="35000"/>
          </a:schemeClr>
        </a:solidFill>
      </dgm:spPr>
      <dgm:t>
        <a:bodyPr/>
        <a:lstStyle/>
        <a:p>
          <a:r>
            <a:rPr lang="en-IE" dirty="0"/>
            <a:t>3</a:t>
          </a:r>
        </a:p>
      </dgm:t>
    </dgm:pt>
    <dgm:pt modelId="{61A819C6-5604-4FD9-A075-A1E559F3676D}" type="pres">
      <dgm:prSet presAssocID="{BE80770C-C17D-4060-BFC9-620824B00B65}" presName="Name0" presStyleCnt="0">
        <dgm:presLayoutVars>
          <dgm:animLvl val="lvl"/>
          <dgm:resizeHandles val="exact"/>
        </dgm:presLayoutVars>
      </dgm:prSet>
      <dgm:spPr/>
      <dgm:t>
        <a:bodyPr/>
        <a:lstStyle/>
        <a:p>
          <a:endParaRPr lang="en-GB"/>
        </a:p>
      </dgm:t>
    </dgm:pt>
    <dgm:pt modelId="{6A3019E7-9A44-4CB9-B9BC-EA5D343D6EF1}" type="pres">
      <dgm:prSet presAssocID="{2FAC8630-FC4A-4E78-8E26-E7F265C1A583}" presName="compositeNode" presStyleCnt="0">
        <dgm:presLayoutVars>
          <dgm:bulletEnabled val="1"/>
        </dgm:presLayoutVars>
      </dgm:prSet>
      <dgm:spPr/>
    </dgm:pt>
    <dgm:pt modelId="{4E5FCB23-5AF6-4303-AFF9-FE22976382C5}" type="pres">
      <dgm:prSet presAssocID="{2FAC8630-FC4A-4E78-8E26-E7F265C1A583}" presName="bgRect" presStyleLbl="bgAccFollowNode1" presStyleIdx="0" presStyleCnt="3"/>
      <dgm:spPr/>
      <dgm:t>
        <a:bodyPr/>
        <a:lstStyle/>
        <a:p>
          <a:endParaRPr lang="en-GB"/>
        </a:p>
      </dgm:t>
    </dgm:pt>
    <dgm:pt modelId="{6D07D89B-6C4C-478B-AE00-18CEAFD1313B}" type="pres">
      <dgm:prSet presAssocID="{89B50FFE-19DC-478F-B707-8F928B0A102A}" presName="sibTransNodeCircle" presStyleLbl="alignNode1" presStyleIdx="0" presStyleCnt="6" custLinFactNeighborX="-1896" custLinFactNeighborY="-21807">
        <dgm:presLayoutVars>
          <dgm:chMax val="0"/>
          <dgm:bulletEnabled/>
        </dgm:presLayoutVars>
      </dgm:prSet>
      <dgm:spPr/>
      <dgm:t>
        <a:bodyPr/>
        <a:lstStyle/>
        <a:p>
          <a:endParaRPr lang="en-GB"/>
        </a:p>
      </dgm:t>
    </dgm:pt>
    <dgm:pt modelId="{CC669D45-BC74-4D91-B533-CA6AAC005C2D}" type="pres">
      <dgm:prSet presAssocID="{2FAC8630-FC4A-4E78-8E26-E7F265C1A583}" presName="bottomLine" presStyleLbl="alignNode1" presStyleIdx="1" presStyleCnt="6">
        <dgm:presLayoutVars/>
      </dgm:prSet>
      <dgm:spPr/>
    </dgm:pt>
    <dgm:pt modelId="{4309862A-8CCF-46C1-81B3-55EFDF7F2F77}" type="pres">
      <dgm:prSet presAssocID="{2FAC8630-FC4A-4E78-8E26-E7F265C1A583}" presName="nodeText" presStyleLbl="bgAccFollowNode1" presStyleIdx="0" presStyleCnt="3">
        <dgm:presLayoutVars>
          <dgm:bulletEnabled val="1"/>
        </dgm:presLayoutVars>
      </dgm:prSet>
      <dgm:spPr/>
      <dgm:t>
        <a:bodyPr/>
        <a:lstStyle/>
        <a:p>
          <a:endParaRPr lang="en-GB"/>
        </a:p>
      </dgm:t>
    </dgm:pt>
    <dgm:pt modelId="{04D78E25-FF4C-495E-A283-B8ACCC54A49F}" type="pres">
      <dgm:prSet presAssocID="{89B50FFE-19DC-478F-B707-8F928B0A102A}" presName="sibTrans" presStyleCnt="0"/>
      <dgm:spPr/>
    </dgm:pt>
    <dgm:pt modelId="{F66A3A5E-4DF7-4548-AE74-B97D00AB7C37}" type="pres">
      <dgm:prSet presAssocID="{65C34A32-2581-437E-AD8B-C7CB96A4D85E}" presName="compositeNode" presStyleCnt="0">
        <dgm:presLayoutVars>
          <dgm:bulletEnabled val="1"/>
        </dgm:presLayoutVars>
      </dgm:prSet>
      <dgm:spPr/>
    </dgm:pt>
    <dgm:pt modelId="{D5E786E5-FDB9-40EB-933B-253846DC4759}" type="pres">
      <dgm:prSet presAssocID="{65C34A32-2581-437E-AD8B-C7CB96A4D85E}" presName="bgRect" presStyleLbl="bgAccFollowNode1" presStyleIdx="1" presStyleCnt="3"/>
      <dgm:spPr/>
      <dgm:t>
        <a:bodyPr/>
        <a:lstStyle/>
        <a:p>
          <a:endParaRPr lang="en-GB"/>
        </a:p>
      </dgm:t>
    </dgm:pt>
    <dgm:pt modelId="{FB675C76-7930-4453-B990-62A0080AD044}" type="pres">
      <dgm:prSet presAssocID="{851018FB-C64D-451B-A43F-1C023F0FA91F}" presName="sibTransNodeCircle" presStyleLbl="alignNode1" presStyleIdx="2" presStyleCnt="6" custLinFactNeighborX="-1846" custLinFactNeighborY="-21910">
        <dgm:presLayoutVars>
          <dgm:chMax val="0"/>
          <dgm:bulletEnabled/>
        </dgm:presLayoutVars>
      </dgm:prSet>
      <dgm:spPr/>
      <dgm:t>
        <a:bodyPr/>
        <a:lstStyle/>
        <a:p>
          <a:endParaRPr lang="en-GB"/>
        </a:p>
      </dgm:t>
    </dgm:pt>
    <dgm:pt modelId="{D5CD9581-0DE8-4355-8A91-1744C6C82166}" type="pres">
      <dgm:prSet presAssocID="{65C34A32-2581-437E-AD8B-C7CB96A4D85E}" presName="bottomLine" presStyleLbl="alignNode1" presStyleIdx="3" presStyleCnt="6">
        <dgm:presLayoutVars/>
      </dgm:prSet>
      <dgm:spPr/>
    </dgm:pt>
    <dgm:pt modelId="{FE67BB32-81E2-4B9E-B0A8-DDCF299D054F}" type="pres">
      <dgm:prSet presAssocID="{65C34A32-2581-437E-AD8B-C7CB96A4D85E}" presName="nodeText" presStyleLbl="bgAccFollowNode1" presStyleIdx="1" presStyleCnt="3">
        <dgm:presLayoutVars>
          <dgm:bulletEnabled val="1"/>
        </dgm:presLayoutVars>
      </dgm:prSet>
      <dgm:spPr/>
      <dgm:t>
        <a:bodyPr/>
        <a:lstStyle/>
        <a:p>
          <a:endParaRPr lang="en-GB"/>
        </a:p>
      </dgm:t>
    </dgm:pt>
    <dgm:pt modelId="{D2D662BE-339C-4558-A152-A4EC1123FF68}" type="pres">
      <dgm:prSet presAssocID="{851018FB-C64D-451B-A43F-1C023F0FA91F}" presName="sibTrans" presStyleCnt="0"/>
      <dgm:spPr/>
    </dgm:pt>
    <dgm:pt modelId="{124E4AE0-89F1-48AB-9C91-C1A4CFDD41E1}" type="pres">
      <dgm:prSet presAssocID="{81C3B622-856D-4A03-ABA3-BC1B6CB2FC69}" presName="compositeNode" presStyleCnt="0">
        <dgm:presLayoutVars>
          <dgm:bulletEnabled val="1"/>
        </dgm:presLayoutVars>
      </dgm:prSet>
      <dgm:spPr/>
    </dgm:pt>
    <dgm:pt modelId="{8A769625-8D52-4C4D-8AD5-0C9569C1D584}" type="pres">
      <dgm:prSet presAssocID="{81C3B622-856D-4A03-ABA3-BC1B6CB2FC69}" presName="bgRect" presStyleLbl="bgAccFollowNode1" presStyleIdx="2" presStyleCnt="3"/>
      <dgm:spPr/>
      <dgm:t>
        <a:bodyPr/>
        <a:lstStyle/>
        <a:p>
          <a:endParaRPr lang="en-GB"/>
        </a:p>
      </dgm:t>
    </dgm:pt>
    <dgm:pt modelId="{913ABD97-C513-4C3C-8583-08DC8E3A3540}" type="pres">
      <dgm:prSet presAssocID="{4C844E75-684D-43E1-A6F8-AA11F0B7C650}" presName="sibTransNodeCircle" presStyleLbl="alignNode1" presStyleIdx="4" presStyleCnt="6" custLinFactNeighborX="938" custLinFactNeighborY="-22521">
        <dgm:presLayoutVars>
          <dgm:chMax val="0"/>
          <dgm:bulletEnabled/>
        </dgm:presLayoutVars>
      </dgm:prSet>
      <dgm:spPr/>
      <dgm:t>
        <a:bodyPr/>
        <a:lstStyle/>
        <a:p>
          <a:endParaRPr lang="en-GB"/>
        </a:p>
      </dgm:t>
    </dgm:pt>
    <dgm:pt modelId="{055A2B63-1C5C-4882-B659-B2B84AB75534}" type="pres">
      <dgm:prSet presAssocID="{81C3B622-856D-4A03-ABA3-BC1B6CB2FC69}" presName="bottomLine" presStyleLbl="alignNode1" presStyleIdx="5" presStyleCnt="6">
        <dgm:presLayoutVars/>
      </dgm:prSet>
      <dgm:spPr/>
    </dgm:pt>
    <dgm:pt modelId="{8F2E0827-FC46-4D9D-B34D-C00BBB41301F}" type="pres">
      <dgm:prSet presAssocID="{81C3B622-856D-4A03-ABA3-BC1B6CB2FC69}" presName="nodeText" presStyleLbl="bgAccFollowNode1" presStyleIdx="2" presStyleCnt="3">
        <dgm:presLayoutVars>
          <dgm:bulletEnabled val="1"/>
        </dgm:presLayoutVars>
      </dgm:prSet>
      <dgm:spPr/>
      <dgm:t>
        <a:bodyPr/>
        <a:lstStyle/>
        <a:p>
          <a:endParaRPr lang="en-GB"/>
        </a:p>
      </dgm:t>
    </dgm:pt>
  </dgm:ptLst>
  <dgm:cxnLst>
    <dgm:cxn modelId="{80924AF4-2276-42EC-B966-84A963AD1E90}" type="presOf" srcId="{65C34A32-2581-437E-AD8B-C7CB96A4D85E}" destId="{FE67BB32-81E2-4B9E-B0A8-DDCF299D054F}" srcOrd="1" destOrd="0" presId="urn:microsoft.com/office/officeart/2016/7/layout/BasicLinearProcessNumbered"/>
    <dgm:cxn modelId="{3FD8CD0D-72F1-4ECB-B70E-9E55D9DAAC7E}" type="presOf" srcId="{851018FB-C64D-451B-A43F-1C023F0FA91F}" destId="{FB675C76-7930-4453-B990-62A0080AD044}" srcOrd="0" destOrd="0" presId="urn:microsoft.com/office/officeart/2016/7/layout/BasicLinearProcessNumbered"/>
    <dgm:cxn modelId="{D75E7424-AC98-42D3-A384-A588D55F8B8C}" type="presOf" srcId="{BE80770C-C17D-4060-BFC9-620824B00B65}" destId="{61A819C6-5604-4FD9-A075-A1E559F3676D}" srcOrd="0" destOrd="0" presId="urn:microsoft.com/office/officeart/2016/7/layout/BasicLinearProcessNumbered"/>
    <dgm:cxn modelId="{206CE852-B418-4D76-A1FD-F48EA0E43261}" srcId="{BE80770C-C17D-4060-BFC9-620824B00B65}" destId="{81C3B622-856D-4A03-ABA3-BC1B6CB2FC69}" srcOrd="2" destOrd="0" parTransId="{94E67827-C97E-4B77-8B9D-366E1739AC39}" sibTransId="{4C844E75-684D-43E1-A6F8-AA11F0B7C650}"/>
    <dgm:cxn modelId="{09EB1631-6CC2-4782-90B6-1ECDBADFCC19}" type="presOf" srcId="{81C3B622-856D-4A03-ABA3-BC1B6CB2FC69}" destId="{8A769625-8D52-4C4D-8AD5-0C9569C1D584}" srcOrd="0" destOrd="0" presId="urn:microsoft.com/office/officeart/2016/7/layout/BasicLinearProcessNumbered"/>
    <dgm:cxn modelId="{EC9594B8-BCAE-40E7-B09E-977E8EF2C977}" type="presOf" srcId="{4C844E75-684D-43E1-A6F8-AA11F0B7C650}" destId="{913ABD97-C513-4C3C-8583-08DC8E3A3540}" srcOrd="0" destOrd="0" presId="urn:microsoft.com/office/officeart/2016/7/layout/BasicLinearProcessNumbered"/>
    <dgm:cxn modelId="{5FF390E5-E92B-48AC-8C96-1C0F97736FA9}" type="presOf" srcId="{81C3B622-856D-4A03-ABA3-BC1B6CB2FC69}" destId="{8F2E0827-FC46-4D9D-B34D-C00BBB41301F}" srcOrd="1" destOrd="0" presId="urn:microsoft.com/office/officeart/2016/7/layout/BasicLinearProcessNumbered"/>
    <dgm:cxn modelId="{01C4E2AD-878F-4559-97AC-F2D76FA15DC2}" type="presOf" srcId="{2FAC8630-FC4A-4E78-8E26-E7F265C1A583}" destId="{4E5FCB23-5AF6-4303-AFF9-FE22976382C5}" srcOrd="0" destOrd="0" presId="urn:microsoft.com/office/officeart/2016/7/layout/BasicLinearProcessNumbered"/>
    <dgm:cxn modelId="{2810518F-EBED-4955-B253-E41ABA74D681}" srcId="{BE80770C-C17D-4060-BFC9-620824B00B65}" destId="{65C34A32-2581-437E-AD8B-C7CB96A4D85E}" srcOrd="1" destOrd="0" parTransId="{A8E65FFD-3E53-413E-AE0A-1DFFD03D1966}" sibTransId="{851018FB-C64D-451B-A43F-1C023F0FA91F}"/>
    <dgm:cxn modelId="{23228BE9-12CB-44D1-B063-4AB97830A9DD}" type="presOf" srcId="{89B50FFE-19DC-478F-B707-8F928B0A102A}" destId="{6D07D89B-6C4C-478B-AE00-18CEAFD1313B}" srcOrd="0" destOrd="0" presId="urn:microsoft.com/office/officeart/2016/7/layout/BasicLinearProcessNumbered"/>
    <dgm:cxn modelId="{07A1504C-3764-4A3E-A071-09FB00C9C077}" type="presOf" srcId="{65C34A32-2581-437E-AD8B-C7CB96A4D85E}" destId="{D5E786E5-FDB9-40EB-933B-253846DC4759}" srcOrd="0" destOrd="0" presId="urn:microsoft.com/office/officeart/2016/7/layout/BasicLinearProcessNumbered"/>
    <dgm:cxn modelId="{BD498DCD-3D62-47DF-A195-0099E0745967}" srcId="{BE80770C-C17D-4060-BFC9-620824B00B65}" destId="{2FAC8630-FC4A-4E78-8E26-E7F265C1A583}" srcOrd="0" destOrd="0" parTransId="{3053671D-272A-4B24-9DA8-88D741698DEF}" sibTransId="{89B50FFE-19DC-478F-B707-8F928B0A102A}"/>
    <dgm:cxn modelId="{8A8A0781-68E5-489E-8CD1-7383FD86DBA5}" type="presOf" srcId="{2FAC8630-FC4A-4E78-8E26-E7F265C1A583}" destId="{4309862A-8CCF-46C1-81B3-55EFDF7F2F77}" srcOrd="1" destOrd="0" presId="urn:microsoft.com/office/officeart/2016/7/layout/BasicLinearProcessNumbered"/>
    <dgm:cxn modelId="{FC1F18AA-5590-4F9F-AACB-49D2B42AA912}" type="presParOf" srcId="{61A819C6-5604-4FD9-A075-A1E559F3676D}" destId="{6A3019E7-9A44-4CB9-B9BC-EA5D343D6EF1}" srcOrd="0" destOrd="0" presId="urn:microsoft.com/office/officeart/2016/7/layout/BasicLinearProcessNumbered"/>
    <dgm:cxn modelId="{A4E3817D-1A3F-44BF-A356-74AAE2E7726B}" type="presParOf" srcId="{6A3019E7-9A44-4CB9-B9BC-EA5D343D6EF1}" destId="{4E5FCB23-5AF6-4303-AFF9-FE22976382C5}" srcOrd="0" destOrd="0" presId="urn:microsoft.com/office/officeart/2016/7/layout/BasicLinearProcessNumbered"/>
    <dgm:cxn modelId="{7399BD02-2742-4D57-8F60-E1D264BFC5A0}" type="presParOf" srcId="{6A3019E7-9A44-4CB9-B9BC-EA5D343D6EF1}" destId="{6D07D89B-6C4C-478B-AE00-18CEAFD1313B}" srcOrd="1" destOrd="0" presId="urn:microsoft.com/office/officeart/2016/7/layout/BasicLinearProcessNumbered"/>
    <dgm:cxn modelId="{54273A86-A586-4424-9C50-48A59D006DA8}" type="presParOf" srcId="{6A3019E7-9A44-4CB9-B9BC-EA5D343D6EF1}" destId="{CC669D45-BC74-4D91-B533-CA6AAC005C2D}" srcOrd="2" destOrd="0" presId="urn:microsoft.com/office/officeart/2016/7/layout/BasicLinearProcessNumbered"/>
    <dgm:cxn modelId="{2CE237FA-CD4E-4B0D-9BD8-22B10395C236}" type="presParOf" srcId="{6A3019E7-9A44-4CB9-B9BC-EA5D343D6EF1}" destId="{4309862A-8CCF-46C1-81B3-55EFDF7F2F77}" srcOrd="3" destOrd="0" presId="urn:microsoft.com/office/officeart/2016/7/layout/BasicLinearProcessNumbered"/>
    <dgm:cxn modelId="{216B2147-F16C-444C-9291-EA61076EDF7A}" type="presParOf" srcId="{61A819C6-5604-4FD9-A075-A1E559F3676D}" destId="{04D78E25-FF4C-495E-A283-B8ACCC54A49F}" srcOrd="1" destOrd="0" presId="urn:microsoft.com/office/officeart/2016/7/layout/BasicLinearProcessNumbered"/>
    <dgm:cxn modelId="{15EF0C7C-9F16-4C9C-AC8C-4FB86F7CA4F3}" type="presParOf" srcId="{61A819C6-5604-4FD9-A075-A1E559F3676D}" destId="{F66A3A5E-4DF7-4548-AE74-B97D00AB7C37}" srcOrd="2" destOrd="0" presId="urn:microsoft.com/office/officeart/2016/7/layout/BasicLinearProcessNumbered"/>
    <dgm:cxn modelId="{48DEA862-2C7A-49E2-837A-9C73F2219EC7}" type="presParOf" srcId="{F66A3A5E-4DF7-4548-AE74-B97D00AB7C37}" destId="{D5E786E5-FDB9-40EB-933B-253846DC4759}" srcOrd="0" destOrd="0" presId="urn:microsoft.com/office/officeart/2016/7/layout/BasicLinearProcessNumbered"/>
    <dgm:cxn modelId="{958F4099-3FFF-470C-97FC-9F93EDC01140}" type="presParOf" srcId="{F66A3A5E-4DF7-4548-AE74-B97D00AB7C37}" destId="{FB675C76-7930-4453-B990-62A0080AD044}" srcOrd="1" destOrd="0" presId="urn:microsoft.com/office/officeart/2016/7/layout/BasicLinearProcessNumbered"/>
    <dgm:cxn modelId="{E16FBCC6-88D0-4FFC-B0DC-5B4B3FB691A4}" type="presParOf" srcId="{F66A3A5E-4DF7-4548-AE74-B97D00AB7C37}" destId="{D5CD9581-0DE8-4355-8A91-1744C6C82166}" srcOrd="2" destOrd="0" presId="urn:microsoft.com/office/officeart/2016/7/layout/BasicLinearProcessNumbered"/>
    <dgm:cxn modelId="{643C2D2F-578D-4E8A-A1E0-821E85E2F57B}" type="presParOf" srcId="{F66A3A5E-4DF7-4548-AE74-B97D00AB7C37}" destId="{FE67BB32-81E2-4B9E-B0A8-DDCF299D054F}" srcOrd="3" destOrd="0" presId="urn:microsoft.com/office/officeart/2016/7/layout/BasicLinearProcessNumbered"/>
    <dgm:cxn modelId="{AAAAA9BD-58BF-4AC6-8CD2-8AD39308028B}" type="presParOf" srcId="{61A819C6-5604-4FD9-A075-A1E559F3676D}" destId="{D2D662BE-339C-4558-A152-A4EC1123FF68}" srcOrd="3" destOrd="0" presId="urn:microsoft.com/office/officeart/2016/7/layout/BasicLinearProcessNumbered"/>
    <dgm:cxn modelId="{804A58FC-B5CB-49FB-ABBF-E57207CB78C5}" type="presParOf" srcId="{61A819C6-5604-4FD9-A075-A1E559F3676D}" destId="{124E4AE0-89F1-48AB-9C91-C1A4CFDD41E1}" srcOrd="4" destOrd="0" presId="urn:microsoft.com/office/officeart/2016/7/layout/BasicLinearProcessNumbered"/>
    <dgm:cxn modelId="{A78C45C8-4308-42BE-BE8E-B50D85066BF1}" type="presParOf" srcId="{124E4AE0-89F1-48AB-9C91-C1A4CFDD41E1}" destId="{8A769625-8D52-4C4D-8AD5-0C9569C1D584}" srcOrd="0" destOrd="0" presId="urn:microsoft.com/office/officeart/2016/7/layout/BasicLinearProcessNumbered"/>
    <dgm:cxn modelId="{1B5638AB-833E-4A2D-8225-63F3D51A742B}" type="presParOf" srcId="{124E4AE0-89F1-48AB-9C91-C1A4CFDD41E1}" destId="{913ABD97-C513-4C3C-8583-08DC8E3A3540}" srcOrd="1" destOrd="0" presId="urn:microsoft.com/office/officeart/2016/7/layout/BasicLinearProcessNumbered"/>
    <dgm:cxn modelId="{4682880F-5727-466C-B2CC-12CF59EF4710}" type="presParOf" srcId="{124E4AE0-89F1-48AB-9C91-C1A4CFDD41E1}" destId="{055A2B63-1C5C-4882-B659-B2B84AB75534}" srcOrd="2" destOrd="0" presId="urn:microsoft.com/office/officeart/2016/7/layout/BasicLinearProcessNumbered"/>
    <dgm:cxn modelId="{DE8B3F37-5BED-457C-99A4-A18625F4349C}" type="presParOf" srcId="{124E4AE0-89F1-48AB-9C91-C1A4CFDD41E1}" destId="{8F2E0827-FC46-4D9D-B34D-C00BBB41301F}"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80770C-C17D-4060-BFC9-620824B00B65}" type="doc">
      <dgm:prSet loTypeId="urn:microsoft.com/office/officeart/2016/7/layout/BasicLinearProcessNumbered" loCatId="process" qsTypeId="urn:microsoft.com/office/officeart/2005/8/quickstyle/3d4" qsCatId="3D" csTypeId="urn:microsoft.com/office/officeart/2005/8/colors/colorful2" csCatId="colorful" phldr="1"/>
      <dgm:spPr/>
      <dgm:t>
        <a:bodyPr/>
        <a:lstStyle/>
        <a:p>
          <a:endParaRPr lang="en-IE"/>
        </a:p>
      </dgm:t>
    </dgm:pt>
    <dgm:pt modelId="{81C3B622-856D-4A03-ABA3-BC1B6CB2FC69}">
      <dgm:prSet custT="1"/>
      <dgm:spPr>
        <a:solidFill>
          <a:srgbClr val="009999">
            <a:alpha val="90000"/>
          </a:srgbClr>
        </a:solidFill>
      </dgm:spPr>
      <dgm:t>
        <a:bodyPr/>
        <a:lstStyle/>
        <a:p>
          <a:r>
            <a:rPr lang="en-GB" sz="1800" b="1" dirty="0">
              <a:solidFill>
                <a:schemeClr val="tx1">
                  <a:lumMod val="65000"/>
                  <a:lumOff val="35000"/>
                </a:schemeClr>
              </a:solidFill>
            </a:rPr>
            <a:t/>
          </a:r>
          <a:br>
            <a:rPr lang="en-GB" sz="1800" b="1" dirty="0">
              <a:solidFill>
                <a:schemeClr val="tx1">
                  <a:lumMod val="65000"/>
                  <a:lumOff val="35000"/>
                </a:schemeClr>
              </a:solidFill>
            </a:rPr>
          </a:br>
          <a:r>
            <a:rPr lang="pl-PL" sz="1800" b="1" dirty="0" smtClean="0">
              <a:solidFill>
                <a:schemeClr val="tx1">
                  <a:lumMod val="65000"/>
                  <a:lumOff val="35000"/>
                </a:schemeClr>
              </a:solidFill>
            </a:rPr>
            <a:t>Choroby mózgu spowodowały 1.2m zgonów, 24.3</a:t>
          </a:r>
          <a:r>
            <a:rPr lang="en-GB" sz="1800" b="1" dirty="0" smtClean="0">
              <a:solidFill>
                <a:schemeClr val="tx1">
                  <a:lumMod val="65000"/>
                  <a:lumOff val="35000"/>
                </a:schemeClr>
              </a:solidFill>
            </a:rPr>
            <a:t>, </a:t>
          </a:r>
          <a:r>
            <a:rPr lang="en-GB" sz="1800" b="1" dirty="0">
              <a:solidFill>
                <a:schemeClr val="tx1">
                  <a:lumMod val="65000"/>
                  <a:lumOff val="35000"/>
                </a:schemeClr>
              </a:solidFill>
            </a:rPr>
            <a:t>24.3% </a:t>
          </a:r>
          <a:r>
            <a:rPr lang="pl-PL" sz="1800" b="1" dirty="0" smtClean="0">
              <a:solidFill>
                <a:schemeClr val="tx1">
                  <a:lumMod val="65000"/>
                  <a:lumOff val="35000"/>
                </a:schemeClr>
              </a:solidFill>
            </a:rPr>
            <a:t>wszystkich zgonów związanych z NCDs. </a:t>
          </a:r>
          <a:endParaRPr lang="en-IE" sz="1800" b="1" i="1" dirty="0">
            <a:solidFill>
              <a:schemeClr val="tx1">
                <a:lumMod val="65000"/>
                <a:lumOff val="35000"/>
              </a:schemeClr>
            </a:solidFill>
          </a:endParaRPr>
        </a:p>
      </dgm:t>
    </dgm:pt>
    <dgm:pt modelId="{4C844E75-684D-43E1-A6F8-AA11F0B7C650}" type="sibTrans" cxnId="{206CE852-B418-4D76-A1FD-F48EA0E43261}">
      <dgm:prSet phldrT="03" custT="1"/>
      <dgm:spPr>
        <a:solidFill>
          <a:schemeClr val="tx1">
            <a:lumMod val="65000"/>
            <a:lumOff val="35000"/>
          </a:schemeClr>
        </a:solidFill>
      </dgm:spPr>
      <dgm:t>
        <a:bodyPr/>
        <a:lstStyle/>
        <a:p>
          <a:r>
            <a:rPr lang="en-IE" sz="7200" b="1" dirty="0"/>
            <a:t>!</a:t>
          </a:r>
        </a:p>
      </dgm:t>
    </dgm:pt>
    <dgm:pt modelId="{94E67827-C97E-4B77-8B9D-366E1739AC39}" type="parTrans" cxnId="{206CE852-B418-4D76-A1FD-F48EA0E43261}">
      <dgm:prSet/>
      <dgm:spPr/>
      <dgm:t>
        <a:bodyPr/>
        <a:lstStyle/>
        <a:p>
          <a:endParaRPr lang="en-IE"/>
        </a:p>
      </dgm:t>
    </dgm:pt>
    <dgm:pt modelId="{65C34A32-2581-437E-AD8B-C7CB96A4D85E}">
      <dgm:prSet custT="1"/>
      <dgm:spPr>
        <a:solidFill>
          <a:srgbClr val="9CD45E">
            <a:alpha val="90000"/>
          </a:srgbClr>
        </a:solidFill>
      </dgm:spPr>
      <dgm:t>
        <a:bodyPr/>
        <a:lstStyle/>
        <a:p>
          <a:r>
            <a:rPr lang="pl-PL" sz="1800" b="1" dirty="0" smtClean="0">
              <a:solidFill>
                <a:schemeClr val="tx1">
                  <a:lumMod val="65000"/>
                  <a:lumOff val="35000"/>
                </a:schemeClr>
              </a:solidFill>
            </a:rPr>
            <a:t>Choroby mózgu stanowiły </a:t>
          </a:r>
          <a:r>
            <a:rPr lang="en-GB" sz="1800" b="1" dirty="0" smtClean="0">
              <a:solidFill>
                <a:schemeClr val="tx1">
                  <a:lumMod val="65000"/>
                  <a:lumOff val="35000"/>
                </a:schemeClr>
              </a:solidFill>
            </a:rPr>
            <a:t> 26.9% </a:t>
          </a:r>
          <a:r>
            <a:rPr lang="pl-PL" sz="1800" b="1" dirty="0" smtClean="0">
              <a:solidFill>
                <a:schemeClr val="tx1">
                  <a:lumMod val="65000"/>
                  <a:lumOff val="35000"/>
                </a:schemeClr>
              </a:solidFill>
            </a:rPr>
            <a:t>wszystkich DALY skojarzonych z NCDs i 23.5% wszystkich schorzeń objętych GBD </a:t>
          </a:r>
          <a:endParaRPr lang="en-IE" sz="1800" b="1" i="1" dirty="0">
            <a:solidFill>
              <a:schemeClr val="tx1">
                <a:lumMod val="65000"/>
                <a:lumOff val="35000"/>
              </a:schemeClr>
            </a:solidFill>
          </a:endParaRPr>
        </a:p>
      </dgm:t>
    </dgm:pt>
    <dgm:pt modelId="{851018FB-C64D-451B-A43F-1C023F0FA91F}" type="sibTrans" cxnId="{2810518F-EBED-4955-B253-E41ABA74D681}">
      <dgm:prSet phldrT="02" custT="1"/>
      <dgm:spPr>
        <a:solidFill>
          <a:schemeClr val="tx1">
            <a:lumMod val="65000"/>
            <a:lumOff val="35000"/>
          </a:schemeClr>
        </a:solidFill>
        <a:ln>
          <a:solidFill>
            <a:schemeClr val="bg1"/>
          </a:solidFill>
        </a:ln>
      </dgm:spPr>
      <dgm:t>
        <a:bodyPr/>
        <a:lstStyle/>
        <a:p>
          <a:r>
            <a:rPr lang="en-IE" sz="7200" b="1" dirty="0"/>
            <a:t>!</a:t>
          </a:r>
        </a:p>
      </dgm:t>
    </dgm:pt>
    <dgm:pt modelId="{A8E65FFD-3E53-413E-AE0A-1DFFD03D1966}" type="parTrans" cxnId="{2810518F-EBED-4955-B253-E41ABA74D681}">
      <dgm:prSet/>
      <dgm:spPr/>
      <dgm:t>
        <a:bodyPr/>
        <a:lstStyle/>
        <a:p>
          <a:endParaRPr lang="en-IE"/>
        </a:p>
      </dgm:t>
    </dgm:pt>
    <dgm:pt modelId="{2FAC8630-FC4A-4E78-8E26-E7F265C1A583}">
      <dgm:prSet custT="1"/>
      <dgm:spPr>
        <a:solidFill>
          <a:srgbClr val="CBDF53">
            <a:alpha val="90000"/>
          </a:srgbClr>
        </a:solidFill>
      </dgm:spPr>
      <dgm:t>
        <a:bodyPr/>
        <a:lstStyle/>
        <a:p>
          <a:r>
            <a:rPr lang="pl-PL" sz="1800" b="1" dirty="0" smtClean="0">
              <a:solidFill>
                <a:schemeClr val="tx1">
                  <a:lumMod val="65000"/>
                  <a:lumOff val="35000"/>
                </a:schemeClr>
              </a:solidFill>
            </a:rPr>
            <a:t>Użyte dane z </a:t>
          </a:r>
          <a:r>
            <a:rPr lang="en-GB" sz="1800" b="1" dirty="0" smtClean="0">
              <a:solidFill>
                <a:schemeClr val="tx1">
                  <a:lumMod val="65000"/>
                  <a:lumOff val="35000"/>
                </a:schemeClr>
              </a:solidFill>
            </a:rPr>
            <a:t>GBD</a:t>
          </a:r>
          <a:endParaRPr lang="en-GB" sz="1800" b="1" dirty="0">
            <a:solidFill>
              <a:schemeClr val="tx1">
                <a:lumMod val="65000"/>
                <a:lumOff val="35000"/>
              </a:schemeClr>
            </a:solidFill>
          </a:endParaRPr>
        </a:p>
        <a:p>
          <a:r>
            <a:rPr lang="en-GB" sz="1800" b="1" dirty="0">
              <a:solidFill>
                <a:schemeClr val="tx1">
                  <a:lumMod val="65000"/>
                  <a:lumOff val="35000"/>
                </a:schemeClr>
              </a:solidFill>
            </a:rPr>
            <a:t/>
          </a:r>
          <a:br>
            <a:rPr lang="en-GB" sz="1800" b="1" dirty="0">
              <a:solidFill>
                <a:schemeClr val="tx1">
                  <a:lumMod val="65000"/>
                  <a:lumOff val="35000"/>
                </a:schemeClr>
              </a:solidFill>
            </a:rPr>
          </a:br>
          <a:r>
            <a:rPr lang="pl-PL" sz="1800" b="1" dirty="0" smtClean="0">
              <a:solidFill>
                <a:schemeClr val="tx1">
                  <a:lumMod val="65000"/>
                  <a:lumOff val="35000"/>
                </a:schemeClr>
              </a:solidFill>
            </a:rPr>
            <a:t>Występowalność chorób mózgu </a:t>
          </a:r>
          <a:r>
            <a:rPr lang="en-GB" sz="1800" b="1" dirty="0" smtClean="0">
              <a:solidFill>
                <a:schemeClr val="tx1">
                  <a:lumMod val="65000"/>
                  <a:lumOff val="35000"/>
                </a:schemeClr>
              </a:solidFill>
            </a:rPr>
            <a:t>79.1%</a:t>
          </a:r>
          <a:r>
            <a:rPr lang="pl-PL" sz="1800" b="1" dirty="0" smtClean="0">
              <a:solidFill>
                <a:schemeClr val="tx1">
                  <a:lumMod val="65000"/>
                  <a:lumOff val="35000"/>
                </a:schemeClr>
              </a:solidFill>
            </a:rPr>
            <a:t> wszystkich chorób przewlekłych (Non-communicable diseases - NCDs)</a:t>
          </a:r>
          <a:endParaRPr lang="en-GB" sz="1800" b="1" dirty="0">
            <a:solidFill>
              <a:schemeClr val="tx1">
                <a:lumMod val="65000"/>
                <a:lumOff val="35000"/>
              </a:schemeClr>
            </a:solidFill>
          </a:endParaRPr>
        </a:p>
        <a:p>
          <a:endParaRPr lang="en-GB" sz="1600" b="1" i="1" dirty="0"/>
        </a:p>
      </dgm:t>
    </dgm:pt>
    <dgm:pt modelId="{89B50FFE-19DC-478F-B707-8F928B0A102A}" type="sibTrans" cxnId="{BD498DCD-3D62-47DF-A195-0099E0745967}">
      <dgm:prSet phldrT="01" custT="1"/>
      <dgm:spPr>
        <a:solidFill>
          <a:schemeClr val="tx1">
            <a:lumMod val="65000"/>
            <a:lumOff val="35000"/>
          </a:schemeClr>
        </a:solidFill>
        <a:ln>
          <a:solidFill>
            <a:schemeClr val="bg1"/>
          </a:solidFill>
        </a:ln>
      </dgm:spPr>
      <dgm:t>
        <a:bodyPr/>
        <a:lstStyle/>
        <a:p>
          <a:r>
            <a:rPr lang="en-IE" sz="7200" b="1" dirty="0"/>
            <a:t>!</a:t>
          </a:r>
        </a:p>
      </dgm:t>
    </dgm:pt>
    <dgm:pt modelId="{3053671D-272A-4B24-9DA8-88D741698DEF}" type="parTrans" cxnId="{BD498DCD-3D62-47DF-A195-0099E0745967}">
      <dgm:prSet/>
      <dgm:spPr/>
      <dgm:t>
        <a:bodyPr/>
        <a:lstStyle/>
        <a:p>
          <a:endParaRPr lang="en-IE"/>
        </a:p>
      </dgm:t>
    </dgm:pt>
    <dgm:pt modelId="{61A819C6-5604-4FD9-A075-A1E559F3676D}" type="pres">
      <dgm:prSet presAssocID="{BE80770C-C17D-4060-BFC9-620824B00B65}" presName="Name0" presStyleCnt="0">
        <dgm:presLayoutVars>
          <dgm:animLvl val="lvl"/>
          <dgm:resizeHandles val="exact"/>
        </dgm:presLayoutVars>
      </dgm:prSet>
      <dgm:spPr/>
      <dgm:t>
        <a:bodyPr/>
        <a:lstStyle/>
        <a:p>
          <a:endParaRPr lang="en-GB"/>
        </a:p>
      </dgm:t>
    </dgm:pt>
    <dgm:pt modelId="{6A3019E7-9A44-4CB9-B9BC-EA5D343D6EF1}" type="pres">
      <dgm:prSet presAssocID="{2FAC8630-FC4A-4E78-8E26-E7F265C1A583}" presName="compositeNode" presStyleCnt="0">
        <dgm:presLayoutVars>
          <dgm:bulletEnabled val="1"/>
        </dgm:presLayoutVars>
      </dgm:prSet>
      <dgm:spPr/>
    </dgm:pt>
    <dgm:pt modelId="{4E5FCB23-5AF6-4303-AFF9-FE22976382C5}" type="pres">
      <dgm:prSet presAssocID="{2FAC8630-FC4A-4E78-8E26-E7F265C1A583}" presName="bgRect" presStyleLbl="bgAccFollowNode1" presStyleIdx="0" presStyleCnt="3" custScaleY="113108" custLinFactNeighborX="3166" custLinFactNeighborY="-32590"/>
      <dgm:spPr/>
      <dgm:t>
        <a:bodyPr/>
        <a:lstStyle/>
        <a:p>
          <a:endParaRPr lang="en-GB"/>
        </a:p>
      </dgm:t>
    </dgm:pt>
    <dgm:pt modelId="{6D07D89B-6C4C-478B-AE00-18CEAFD1313B}" type="pres">
      <dgm:prSet presAssocID="{89B50FFE-19DC-478F-B707-8F928B0A102A}" presName="sibTransNodeCircle" presStyleLbl="alignNode1" presStyleIdx="0" presStyleCnt="6" custLinFactNeighborX="1119" custLinFactNeighborY="-61882">
        <dgm:presLayoutVars>
          <dgm:chMax val="0"/>
          <dgm:bulletEnabled/>
        </dgm:presLayoutVars>
      </dgm:prSet>
      <dgm:spPr/>
      <dgm:t>
        <a:bodyPr/>
        <a:lstStyle/>
        <a:p>
          <a:endParaRPr lang="en-GB"/>
        </a:p>
      </dgm:t>
    </dgm:pt>
    <dgm:pt modelId="{CC669D45-BC74-4D91-B533-CA6AAC005C2D}" type="pres">
      <dgm:prSet presAssocID="{2FAC8630-FC4A-4E78-8E26-E7F265C1A583}" presName="bottomLine" presStyleLbl="alignNode1" presStyleIdx="1" presStyleCnt="6">
        <dgm:presLayoutVars/>
      </dgm:prSet>
      <dgm:spPr/>
    </dgm:pt>
    <dgm:pt modelId="{4309862A-8CCF-46C1-81B3-55EFDF7F2F77}" type="pres">
      <dgm:prSet presAssocID="{2FAC8630-FC4A-4E78-8E26-E7F265C1A583}" presName="nodeText" presStyleLbl="bgAccFollowNode1" presStyleIdx="0" presStyleCnt="3">
        <dgm:presLayoutVars>
          <dgm:bulletEnabled val="1"/>
        </dgm:presLayoutVars>
      </dgm:prSet>
      <dgm:spPr/>
      <dgm:t>
        <a:bodyPr/>
        <a:lstStyle/>
        <a:p>
          <a:endParaRPr lang="en-GB"/>
        </a:p>
      </dgm:t>
    </dgm:pt>
    <dgm:pt modelId="{04D78E25-FF4C-495E-A283-B8ACCC54A49F}" type="pres">
      <dgm:prSet presAssocID="{89B50FFE-19DC-478F-B707-8F928B0A102A}" presName="sibTrans" presStyleCnt="0"/>
      <dgm:spPr/>
    </dgm:pt>
    <dgm:pt modelId="{F66A3A5E-4DF7-4548-AE74-B97D00AB7C37}" type="pres">
      <dgm:prSet presAssocID="{65C34A32-2581-437E-AD8B-C7CB96A4D85E}" presName="compositeNode" presStyleCnt="0">
        <dgm:presLayoutVars>
          <dgm:bulletEnabled val="1"/>
        </dgm:presLayoutVars>
      </dgm:prSet>
      <dgm:spPr/>
    </dgm:pt>
    <dgm:pt modelId="{D5E786E5-FDB9-40EB-933B-253846DC4759}" type="pres">
      <dgm:prSet presAssocID="{65C34A32-2581-437E-AD8B-C7CB96A4D85E}" presName="bgRect" presStyleLbl="bgAccFollowNode1" presStyleIdx="1" presStyleCnt="3" custScaleY="113512" custLinFactNeighborX="-1582" custLinFactNeighborY="-33463"/>
      <dgm:spPr/>
      <dgm:t>
        <a:bodyPr/>
        <a:lstStyle/>
        <a:p>
          <a:endParaRPr lang="en-GB"/>
        </a:p>
      </dgm:t>
    </dgm:pt>
    <dgm:pt modelId="{FB675C76-7930-4453-B990-62A0080AD044}" type="pres">
      <dgm:prSet presAssocID="{851018FB-C64D-451B-A43F-1C023F0FA91F}" presName="sibTransNodeCircle" presStyleLbl="alignNode1" presStyleIdx="2" presStyleCnt="6" custLinFactNeighborX="-6368" custLinFactNeighborY="-61101">
        <dgm:presLayoutVars>
          <dgm:chMax val="0"/>
          <dgm:bulletEnabled/>
        </dgm:presLayoutVars>
      </dgm:prSet>
      <dgm:spPr/>
      <dgm:t>
        <a:bodyPr/>
        <a:lstStyle/>
        <a:p>
          <a:endParaRPr lang="en-GB"/>
        </a:p>
      </dgm:t>
    </dgm:pt>
    <dgm:pt modelId="{D5CD9581-0DE8-4355-8A91-1744C6C82166}" type="pres">
      <dgm:prSet presAssocID="{65C34A32-2581-437E-AD8B-C7CB96A4D85E}" presName="bottomLine" presStyleLbl="alignNode1" presStyleIdx="3" presStyleCnt="6">
        <dgm:presLayoutVars/>
      </dgm:prSet>
      <dgm:spPr/>
    </dgm:pt>
    <dgm:pt modelId="{FE67BB32-81E2-4B9E-B0A8-DDCF299D054F}" type="pres">
      <dgm:prSet presAssocID="{65C34A32-2581-437E-AD8B-C7CB96A4D85E}" presName="nodeText" presStyleLbl="bgAccFollowNode1" presStyleIdx="1" presStyleCnt="3">
        <dgm:presLayoutVars>
          <dgm:bulletEnabled val="1"/>
        </dgm:presLayoutVars>
      </dgm:prSet>
      <dgm:spPr/>
      <dgm:t>
        <a:bodyPr/>
        <a:lstStyle/>
        <a:p>
          <a:endParaRPr lang="en-GB"/>
        </a:p>
      </dgm:t>
    </dgm:pt>
    <dgm:pt modelId="{D2D662BE-339C-4558-A152-A4EC1123FF68}" type="pres">
      <dgm:prSet presAssocID="{851018FB-C64D-451B-A43F-1C023F0FA91F}" presName="sibTrans" presStyleCnt="0"/>
      <dgm:spPr/>
    </dgm:pt>
    <dgm:pt modelId="{124E4AE0-89F1-48AB-9C91-C1A4CFDD41E1}" type="pres">
      <dgm:prSet presAssocID="{81C3B622-856D-4A03-ABA3-BC1B6CB2FC69}" presName="compositeNode" presStyleCnt="0">
        <dgm:presLayoutVars>
          <dgm:bulletEnabled val="1"/>
        </dgm:presLayoutVars>
      </dgm:prSet>
      <dgm:spPr/>
    </dgm:pt>
    <dgm:pt modelId="{8A769625-8D52-4C4D-8AD5-0C9569C1D584}" type="pres">
      <dgm:prSet presAssocID="{81C3B622-856D-4A03-ABA3-BC1B6CB2FC69}" presName="bgRect" presStyleLbl="bgAccFollowNode1" presStyleIdx="2" presStyleCnt="3" custScaleY="113500" custLinFactNeighborX="-6015" custLinFactNeighborY="-32560"/>
      <dgm:spPr/>
      <dgm:t>
        <a:bodyPr/>
        <a:lstStyle/>
        <a:p>
          <a:endParaRPr lang="en-GB"/>
        </a:p>
      </dgm:t>
    </dgm:pt>
    <dgm:pt modelId="{913ABD97-C513-4C3C-8583-08DC8E3A3540}" type="pres">
      <dgm:prSet presAssocID="{4C844E75-684D-43E1-A6F8-AA11F0B7C650}" presName="sibTransNodeCircle" presStyleLbl="alignNode1" presStyleIdx="4" presStyleCnt="6" custLinFactNeighborX="-12629" custLinFactNeighborY="-62584">
        <dgm:presLayoutVars>
          <dgm:chMax val="0"/>
          <dgm:bulletEnabled/>
        </dgm:presLayoutVars>
      </dgm:prSet>
      <dgm:spPr/>
      <dgm:t>
        <a:bodyPr/>
        <a:lstStyle/>
        <a:p>
          <a:endParaRPr lang="en-GB"/>
        </a:p>
      </dgm:t>
    </dgm:pt>
    <dgm:pt modelId="{055A2B63-1C5C-4882-B659-B2B84AB75534}" type="pres">
      <dgm:prSet presAssocID="{81C3B622-856D-4A03-ABA3-BC1B6CB2FC69}" presName="bottomLine" presStyleLbl="alignNode1" presStyleIdx="5" presStyleCnt="6">
        <dgm:presLayoutVars/>
      </dgm:prSet>
      <dgm:spPr/>
    </dgm:pt>
    <dgm:pt modelId="{8F2E0827-FC46-4D9D-B34D-C00BBB41301F}" type="pres">
      <dgm:prSet presAssocID="{81C3B622-856D-4A03-ABA3-BC1B6CB2FC69}" presName="nodeText" presStyleLbl="bgAccFollowNode1" presStyleIdx="2" presStyleCnt="3">
        <dgm:presLayoutVars>
          <dgm:bulletEnabled val="1"/>
        </dgm:presLayoutVars>
      </dgm:prSet>
      <dgm:spPr/>
      <dgm:t>
        <a:bodyPr/>
        <a:lstStyle/>
        <a:p>
          <a:endParaRPr lang="en-GB"/>
        </a:p>
      </dgm:t>
    </dgm:pt>
  </dgm:ptLst>
  <dgm:cxnLst>
    <dgm:cxn modelId="{80924AF4-2276-42EC-B966-84A963AD1E90}" type="presOf" srcId="{65C34A32-2581-437E-AD8B-C7CB96A4D85E}" destId="{FE67BB32-81E2-4B9E-B0A8-DDCF299D054F}" srcOrd="1" destOrd="0" presId="urn:microsoft.com/office/officeart/2016/7/layout/BasicLinearProcessNumbered"/>
    <dgm:cxn modelId="{3FD8CD0D-72F1-4ECB-B70E-9E55D9DAAC7E}" type="presOf" srcId="{851018FB-C64D-451B-A43F-1C023F0FA91F}" destId="{FB675C76-7930-4453-B990-62A0080AD044}" srcOrd="0" destOrd="0" presId="urn:microsoft.com/office/officeart/2016/7/layout/BasicLinearProcessNumbered"/>
    <dgm:cxn modelId="{D75E7424-AC98-42D3-A384-A588D55F8B8C}" type="presOf" srcId="{BE80770C-C17D-4060-BFC9-620824B00B65}" destId="{61A819C6-5604-4FD9-A075-A1E559F3676D}" srcOrd="0" destOrd="0" presId="urn:microsoft.com/office/officeart/2016/7/layout/BasicLinearProcessNumbered"/>
    <dgm:cxn modelId="{206CE852-B418-4D76-A1FD-F48EA0E43261}" srcId="{BE80770C-C17D-4060-BFC9-620824B00B65}" destId="{81C3B622-856D-4A03-ABA3-BC1B6CB2FC69}" srcOrd="2" destOrd="0" parTransId="{94E67827-C97E-4B77-8B9D-366E1739AC39}" sibTransId="{4C844E75-684D-43E1-A6F8-AA11F0B7C650}"/>
    <dgm:cxn modelId="{09EB1631-6CC2-4782-90B6-1ECDBADFCC19}" type="presOf" srcId="{81C3B622-856D-4A03-ABA3-BC1B6CB2FC69}" destId="{8A769625-8D52-4C4D-8AD5-0C9569C1D584}" srcOrd="0" destOrd="0" presId="urn:microsoft.com/office/officeart/2016/7/layout/BasicLinearProcessNumbered"/>
    <dgm:cxn modelId="{EC9594B8-BCAE-40E7-B09E-977E8EF2C977}" type="presOf" srcId="{4C844E75-684D-43E1-A6F8-AA11F0B7C650}" destId="{913ABD97-C513-4C3C-8583-08DC8E3A3540}" srcOrd="0" destOrd="0" presId="urn:microsoft.com/office/officeart/2016/7/layout/BasicLinearProcessNumbered"/>
    <dgm:cxn modelId="{5FF390E5-E92B-48AC-8C96-1C0F97736FA9}" type="presOf" srcId="{81C3B622-856D-4A03-ABA3-BC1B6CB2FC69}" destId="{8F2E0827-FC46-4D9D-B34D-C00BBB41301F}" srcOrd="1" destOrd="0" presId="urn:microsoft.com/office/officeart/2016/7/layout/BasicLinearProcessNumbered"/>
    <dgm:cxn modelId="{01C4E2AD-878F-4559-97AC-F2D76FA15DC2}" type="presOf" srcId="{2FAC8630-FC4A-4E78-8E26-E7F265C1A583}" destId="{4E5FCB23-5AF6-4303-AFF9-FE22976382C5}" srcOrd="0" destOrd="0" presId="urn:microsoft.com/office/officeart/2016/7/layout/BasicLinearProcessNumbered"/>
    <dgm:cxn modelId="{2810518F-EBED-4955-B253-E41ABA74D681}" srcId="{BE80770C-C17D-4060-BFC9-620824B00B65}" destId="{65C34A32-2581-437E-AD8B-C7CB96A4D85E}" srcOrd="1" destOrd="0" parTransId="{A8E65FFD-3E53-413E-AE0A-1DFFD03D1966}" sibTransId="{851018FB-C64D-451B-A43F-1C023F0FA91F}"/>
    <dgm:cxn modelId="{23228BE9-12CB-44D1-B063-4AB97830A9DD}" type="presOf" srcId="{89B50FFE-19DC-478F-B707-8F928B0A102A}" destId="{6D07D89B-6C4C-478B-AE00-18CEAFD1313B}" srcOrd="0" destOrd="0" presId="urn:microsoft.com/office/officeart/2016/7/layout/BasicLinearProcessNumbered"/>
    <dgm:cxn modelId="{07A1504C-3764-4A3E-A071-09FB00C9C077}" type="presOf" srcId="{65C34A32-2581-437E-AD8B-C7CB96A4D85E}" destId="{D5E786E5-FDB9-40EB-933B-253846DC4759}" srcOrd="0" destOrd="0" presId="urn:microsoft.com/office/officeart/2016/7/layout/BasicLinearProcessNumbered"/>
    <dgm:cxn modelId="{BD498DCD-3D62-47DF-A195-0099E0745967}" srcId="{BE80770C-C17D-4060-BFC9-620824B00B65}" destId="{2FAC8630-FC4A-4E78-8E26-E7F265C1A583}" srcOrd="0" destOrd="0" parTransId="{3053671D-272A-4B24-9DA8-88D741698DEF}" sibTransId="{89B50FFE-19DC-478F-B707-8F928B0A102A}"/>
    <dgm:cxn modelId="{8A8A0781-68E5-489E-8CD1-7383FD86DBA5}" type="presOf" srcId="{2FAC8630-FC4A-4E78-8E26-E7F265C1A583}" destId="{4309862A-8CCF-46C1-81B3-55EFDF7F2F77}" srcOrd="1" destOrd="0" presId="urn:microsoft.com/office/officeart/2016/7/layout/BasicLinearProcessNumbered"/>
    <dgm:cxn modelId="{FC1F18AA-5590-4F9F-AACB-49D2B42AA912}" type="presParOf" srcId="{61A819C6-5604-4FD9-A075-A1E559F3676D}" destId="{6A3019E7-9A44-4CB9-B9BC-EA5D343D6EF1}" srcOrd="0" destOrd="0" presId="urn:microsoft.com/office/officeart/2016/7/layout/BasicLinearProcessNumbered"/>
    <dgm:cxn modelId="{A4E3817D-1A3F-44BF-A356-74AAE2E7726B}" type="presParOf" srcId="{6A3019E7-9A44-4CB9-B9BC-EA5D343D6EF1}" destId="{4E5FCB23-5AF6-4303-AFF9-FE22976382C5}" srcOrd="0" destOrd="0" presId="urn:microsoft.com/office/officeart/2016/7/layout/BasicLinearProcessNumbered"/>
    <dgm:cxn modelId="{7399BD02-2742-4D57-8F60-E1D264BFC5A0}" type="presParOf" srcId="{6A3019E7-9A44-4CB9-B9BC-EA5D343D6EF1}" destId="{6D07D89B-6C4C-478B-AE00-18CEAFD1313B}" srcOrd="1" destOrd="0" presId="urn:microsoft.com/office/officeart/2016/7/layout/BasicLinearProcessNumbered"/>
    <dgm:cxn modelId="{54273A86-A586-4424-9C50-48A59D006DA8}" type="presParOf" srcId="{6A3019E7-9A44-4CB9-B9BC-EA5D343D6EF1}" destId="{CC669D45-BC74-4D91-B533-CA6AAC005C2D}" srcOrd="2" destOrd="0" presId="urn:microsoft.com/office/officeart/2016/7/layout/BasicLinearProcessNumbered"/>
    <dgm:cxn modelId="{2CE237FA-CD4E-4B0D-9BD8-22B10395C236}" type="presParOf" srcId="{6A3019E7-9A44-4CB9-B9BC-EA5D343D6EF1}" destId="{4309862A-8CCF-46C1-81B3-55EFDF7F2F77}" srcOrd="3" destOrd="0" presId="urn:microsoft.com/office/officeart/2016/7/layout/BasicLinearProcessNumbered"/>
    <dgm:cxn modelId="{216B2147-F16C-444C-9291-EA61076EDF7A}" type="presParOf" srcId="{61A819C6-5604-4FD9-A075-A1E559F3676D}" destId="{04D78E25-FF4C-495E-A283-B8ACCC54A49F}" srcOrd="1" destOrd="0" presId="urn:microsoft.com/office/officeart/2016/7/layout/BasicLinearProcessNumbered"/>
    <dgm:cxn modelId="{15EF0C7C-9F16-4C9C-AC8C-4FB86F7CA4F3}" type="presParOf" srcId="{61A819C6-5604-4FD9-A075-A1E559F3676D}" destId="{F66A3A5E-4DF7-4548-AE74-B97D00AB7C37}" srcOrd="2" destOrd="0" presId="urn:microsoft.com/office/officeart/2016/7/layout/BasicLinearProcessNumbered"/>
    <dgm:cxn modelId="{48DEA862-2C7A-49E2-837A-9C73F2219EC7}" type="presParOf" srcId="{F66A3A5E-4DF7-4548-AE74-B97D00AB7C37}" destId="{D5E786E5-FDB9-40EB-933B-253846DC4759}" srcOrd="0" destOrd="0" presId="urn:microsoft.com/office/officeart/2016/7/layout/BasicLinearProcessNumbered"/>
    <dgm:cxn modelId="{958F4099-3FFF-470C-97FC-9F93EDC01140}" type="presParOf" srcId="{F66A3A5E-4DF7-4548-AE74-B97D00AB7C37}" destId="{FB675C76-7930-4453-B990-62A0080AD044}" srcOrd="1" destOrd="0" presId="urn:microsoft.com/office/officeart/2016/7/layout/BasicLinearProcessNumbered"/>
    <dgm:cxn modelId="{E16FBCC6-88D0-4FFC-B0DC-5B4B3FB691A4}" type="presParOf" srcId="{F66A3A5E-4DF7-4548-AE74-B97D00AB7C37}" destId="{D5CD9581-0DE8-4355-8A91-1744C6C82166}" srcOrd="2" destOrd="0" presId="urn:microsoft.com/office/officeart/2016/7/layout/BasicLinearProcessNumbered"/>
    <dgm:cxn modelId="{643C2D2F-578D-4E8A-A1E0-821E85E2F57B}" type="presParOf" srcId="{F66A3A5E-4DF7-4548-AE74-B97D00AB7C37}" destId="{FE67BB32-81E2-4B9E-B0A8-DDCF299D054F}" srcOrd="3" destOrd="0" presId="urn:microsoft.com/office/officeart/2016/7/layout/BasicLinearProcessNumbered"/>
    <dgm:cxn modelId="{AAAAA9BD-58BF-4AC6-8CD2-8AD39308028B}" type="presParOf" srcId="{61A819C6-5604-4FD9-A075-A1E559F3676D}" destId="{D2D662BE-339C-4558-A152-A4EC1123FF68}" srcOrd="3" destOrd="0" presId="urn:microsoft.com/office/officeart/2016/7/layout/BasicLinearProcessNumbered"/>
    <dgm:cxn modelId="{804A58FC-B5CB-49FB-ABBF-E57207CB78C5}" type="presParOf" srcId="{61A819C6-5604-4FD9-A075-A1E559F3676D}" destId="{124E4AE0-89F1-48AB-9C91-C1A4CFDD41E1}" srcOrd="4" destOrd="0" presId="urn:microsoft.com/office/officeart/2016/7/layout/BasicLinearProcessNumbered"/>
    <dgm:cxn modelId="{A78C45C8-4308-42BE-BE8E-B50D85066BF1}" type="presParOf" srcId="{124E4AE0-89F1-48AB-9C91-C1A4CFDD41E1}" destId="{8A769625-8D52-4C4D-8AD5-0C9569C1D584}" srcOrd="0" destOrd="0" presId="urn:microsoft.com/office/officeart/2016/7/layout/BasicLinearProcessNumbered"/>
    <dgm:cxn modelId="{1B5638AB-833E-4A2D-8225-63F3D51A742B}" type="presParOf" srcId="{124E4AE0-89F1-48AB-9C91-C1A4CFDD41E1}" destId="{913ABD97-C513-4C3C-8583-08DC8E3A3540}" srcOrd="1" destOrd="0" presId="urn:microsoft.com/office/officeart/2016/7/layout/BasicLinearProcessNumbered"/>
    <dgm:cxn modelId="{4682880F-5727-466C-B2CC-12CF59EF4710}" type="presParOf" srcId="{124E4AE0-89F1-48AB-9C91-C1A4CFDD41E1}" destId="{055A2B63-1C5C-4882-B659-B2B84AB75534}" srcOrd="2" destOrd="0" presId="urn:microsoft.com/office/officeart/2016/7/layout/BasicLinearProcessNumbered"/>
    <dgm:cxn modelId="{DE8B3F37-5BED-457C-99A4-A18625F4349C}" type="presParOf" srcId="{124E4AE0-89F1-48AB-9C91-C1A4CFDD41E1}" destId="{8F2E0827-FC46-4D9D-B34D-C00BBB41301F}"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FCB23-5AF6-4303-AFF9-FE22976382C5}">
      <dsp:nvSpPr>
        <dsp:cNvPr id="0" name=""/>
        <dsp:cNvSpPr/>
      </dsp:nvSpPr>
      <dsp:spPr>
        <a:xfrm>
          <a:off x="0" y="864545"/>
          <a:ext cx="2391889" cy="3348645"/>
        </a:xfrm>
        <a:prstGeom prst="rect">
          <a:avLst/>
        </a:prstGeom>
        <a:solidFill>
          <a:srgbClr val="CCFF33">
            <a:alpha val="90000"/>
          </a:srgbClr>
        </a:solidFill>
        <a:ln w="12700" cap="flat" cmpd="sng" algn="ctr">
          <a:solidFill>
            <a:schemeClr val="tx1">
              <a:lumMod val="65000"/>
              <a:lumOff val="3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481" tIns="330200" rIns="186481" bIns="330200" numCol="1" spcCol="1270" anchor="t" anchorCtr="0">
          <a:noAutofit/>
        </a:bodyPr>
        <a:lstStyle/>
        <a:p>
          <a:pPr lvl="0" algn="l" defTabSz="889000">
            <a:lnSpc>
              <a:spcPct val="90000"/>
            </a:lnSpc>
            <a:spcBef>
              <a:spcPct val="0"/>
            </a:spcBef>
            <a:spcAft>
              <a:spcPct val="35000"/>
            </a:spcAft>
          </a:pPr>
          <a:r>
            <a:rPr lang="pl-PL" sz="2000" b="1" i="0" kern="1200" dirty="0" smtClean="0">
              <a:solidFill>
                <a:schemeClr val="tx1">
                  <a:lumMod val="65000"/>
                  <a:lumOff val="35000"/>
                </a:schemeClr>
              </a:solidFill>
            </a:rPr>
            <a:t>Zwalczanie stygmatyzacji, izolacji i dyskryminacji</a:t>
          </a:r>
          <a:endParaRPr lang="en-US" sz="2000" b="1" i="0" kern="1200" dirty="0">
            <a:solidFill>
              <a:schemeClr val="tx1">
                <a:lumMod val="65000"/>
                <a:lumOff val="35000"/>
              </a:schemeClr>
            </a:solidFill>
          </a:endParaRPr>
        </a:p>
      </dsp:txBody>
      <dsp:txXfrm>
        <a:off x="0" y="2137030"/>
        <a:ext cx="2391889" cy="2009187"/>
      </dsp:txXfrm>
    </dsp:sp>
    <dsp:sp modelId="{6D07D89B-6C4C-478B-AE00-18CEAFD1313B}">
      <dsp:nvSpPr>
        <dsp:cNvPr id="0" name=""/>
        <dsp:cNvSpPr/>
      </dsp:nvSpPr>
      <dsp:spPr>
        <a:xfrm>
          <a:off x="693648" y="1199410"/>
          <a:ext cx="1004593" cy="1004593"/>
        </a:xfrm>
        <a:prstGeom prst="ellipse">
          <a:avLst/>
        </a:prstGeom>
        <a:solidFill>
          <a:schemeClr val="tx1">
            <a:lumMod val="65000"/>
            <a:lumOff val="35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322" tIns="12700" rIns="78322" bIns="12700" numCol="1" spcCol="1270" anchor="ctr" anchorCtr="0">
          <a:noAutofit/>
        </a:bodyPr>
        <a:lstStyle/>
        <a:p>
          <a:pPr lvl="0" algn="ctr" defTabSz="1911350">
            <a:lnSpc>
              <a:spcPct val="90000"/>
            </a:lnSpc>
            <a:spcBef>
              <a:spcPct val="0"/>
            </a:spcBef>
            <a:spcAft>
              <a:spcPct val="35000"/>
            </a:spcAft>
          </a:pPr>
          <a:r>
            <a:rPr lang="en-IE" sz="4300" kern="1200"/>
            <a:t>01</a:t>
          </a:r>
        </a:p>
      </dsp:txBody>
      <dsp:txXfrm>
        <a:off x="840767" y="1346529"/>
        <a:ext cx="710355" cy="710355"/>
      </dsp:txXfrm>
    </dsp:sp>
    <dsp:sp modelId="{CC669D45-BC74-4D91-B533-CA6AAC005C2D}">
      <dsp:nvSpPr>
        <dsp:cNvPr id="0" name=""/>
        <dsp:cNvSpPr/>
      </dsp:nvSpPr>
      <dsp:spPr>
        <a:xfrm>
          <a:off x="0" y="4213119"/>
          <a:ext cx="2391889" cy="72"/>
        </a:xfrm>
        <a:prstGeom prst="rect">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E786E5-FDB9-40EB-933B-253846DC4759}">
      <dsp:nvSpPr>
        <dsp:cNvPr id="0" name=""/>
        <dsp:cNvSpPr/>
      </dsp:nvSpPr>
      <dsp:spPr>
        <a:xfrm>
          <a:off x="2631079" y="864545"/>
          <a:ext cx="2391889" cy="3348645"/>
        </a:xfrm>
        <a:prstGeom prst="rect">
          <a:avLst/>
        </a:prstGeom>
        <a:solidFill>
          <a:srgbClr val="CBDF53">
            <a:alpha val="90000"/>
          </a:srgbClr>
        </a:solidFill>
        <a:ln w="12700" cap="flat" cmpd="sng" algn="ctr">
          <a:solidFill>
            <a:schemeClr val="tx1">
              <a:lumMod val="65000"/>
              <a:lumOff val="3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481" tIns="330200" rIns="186481" bIns="330200" numCol="1" spcCol="1270" anchor="t" anchorCtr="0">
          <a:noAutofit/>
        </a:bodyPr>
        <a:lstStyle/>
        <a:p>
          <a:pPr lvl="0" algn="l" defTabSz="889000">
            <a:lnSpc>
              <a:spcPct val="90000"/>
            </a:lnSpc>
            <a:spcBef>
              <a:spcPct val="0"/>
            </a:spcBef>
            <a:spcAft>
              <a:spcPct val="35000"/>
            </a:spcAft>
          </a:pPr>
          <a:r>
            <a:rPr lang="pl-PL" sz="2000" b="1" i="0" kern="1200" dirty="0" smtClean="0">
              <a:solidFill>
                <a:schemeClr val="tx1">
                  <a:lumMod val="65000"/>
                  <a:lumOff val="35000"/>
                </a:schemeClr>
              </a:solidFill>
            </a:rPr>
            <a:t>Zapewnienie równego dostępu do terapii, serwisów i wsparcia</a:t>
          </a:r>
          <a:endParaRPr lang="en-IE" sz="2000" b="1" i="0" kern="1200" dirty="0">
            <a:solidFill>
              <a:schemeClr val="tx1">
                <a:lumMod val="65000"/>
                <a:lumOff val="35000"/>
              </a:schemeClr>
            </a:solidFill>
          </a:endParaRPr>
        </a:p>
      </dsp:txBody>
      <dsp:txXfrm>
        <a:off x="2631079" y="2137030"/>
        <a:ext cx="2391889" cy="2009187"/>
      </dsp:txXfrm>
    </dsp:sp>
    <dsp:sp modelId="{FB675C76-7930-4453-B990-62A0080AD044}">
      <dsp:nvSpPr>
        <dsp:cNvPr id="0" name=""/>
        <dsp:cNvSpPr/>
      </dsp:nvSpPr>
      <dsp:spPr>
        <a:xfrm>
          <a:off x="3324727" y="1199410"/>
          <a:ext cx="1004593" cy="1004593"/>
        </a:xfrm>
        <a:prstGeom prst="ellipse">
          <a:avLst/>
        </a:prstGeom>
        <a:solidFill>
          <a:schemeClr val="tx1">
            <a:lumMod val="65000"/>
            <a:lumOff val="35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322" tIns="12700" rIns="78322" bIns="12700" numCol="1" spcCol="1270" anchor="ctr" anchorCtr="0">
          <a:noAutofit/>
        </a:bodyPr>
        <a:lstStyle/>
        <a:p>
          <a:pPr lvl="0" algn="ctr" defTabSz="1911350">
            <a:lnSpc>
              <a:spcPct val="90000"/>
            </a:lnSpc>
            <a:spcBef>
              <a:spcPct val="0"/>
            </a:spcBef>
            <a:spcAft>
              <a:spcPct val="35000"/>
            </a:spcAft>
          </a:pPr>
          <a:r>
            <a:rPr lang="en-IE" sz="4300" kern="1200" dirty="0"/>
            <a:t>02</a:t>
          </a:r>
        </a:p>
      </dsp:txBody>
      <dsp:txXfrm>
        <a:off x="3471846" y="1346529"/>
        <a:ext cx="710355" cy="710355"/>
      </dsp:txXfrm>
    </dsp:sp>
    <dsp:sp modelId="{D5CD9581-0DE8-4355-8A91-1744C6C82166}">
      <dsp:nvSpPr>
        <dsp:cNvPr id="0" name=""/>
        <dsp:cNvSpPr/>
      </dsp:nvSpPr>
      <dsp:spPr>
        <a:xfrm>
          <a:off x="2631079" y="4213119"/>
          <a:ext cx="2391889" cy="72"/>
        </a:xfrm>
        <a:prstGeom prst="rect">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769625-8D52-4C4D-8AD5-0C9569C1D584}">
      <dsp:nvSpPr>
        <dsp:cNvPr id="0" name=""/>
        <dsp:cNvSpPr/>
      </dsp:nvSpPr>
      <dsp:spPr>
        <a:xfrm>
          <a:off x="5262157" y="864545"/>
          <a:ext cx="2391889" cy="3348645"/>
        </a:xfrm>
        <a:prstGeom prst="rect">
          <a:avLst/>
        </a:prstGeom>
        <a:solidFill>
          <a:srgbClr val="009999">
            <a:alpha val="90000"/>
          </a:srgbClr>
        </a:solidFill>
        <a:ln w="12700" cap="flat" cmpd="sng" algn="ctr">
          <a:solidFill>
            <a:schemeClr val="tx1">
              <a:lumMod val="65000"/>
              <a:lumOff val="3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481" tIns="330200" rIns="186481" bIns="330200" numCol="1" spcCol="1270" anchor="t" anchorCtr="0">
          <a:noAutofit/>
        </a:bodyPr>
        <a:lstStyle/>
        <a:p>
          <a:pPr lvl="0" algn="l" defTabSz="889000">
            <a:lnSpc>
              <a:spcPct val="90000"/>
            </a:lnSpc>
            <a:spcBef>
              <a:spcPct val="0"/>
            </a:spcBef>
            <a:spcAft>
              <a:spcPct val="35000"/>
            </a:spcAft>
          </a:pPr>
          <a:r>
            <a:rPr lang="en-US" sz="2000" b="1" i="0" kern="1200" dirty="0" err="1" smtClean="0">
              <a:solidFill>
                <a:schemeClr val="tx1">
                  <a:lumMod val="65000"/>
                  <a:lumOff val="35000"/>
                </a:schemeClr>
              </a:solidFill>
            </a:rPr>
            <a:t>Wzmacnianie</a:t>
          </a:r>
          <a:r>
            <a:rPr lang="en-US" sz="2000" b="1" i="0" kern="1200" dirty="0" smtClean="0">
              <a:solidFill>
                <a:schemeClr val="tx1">
                  <a:lumMod val="65000"/>
                  <a:lumOff val="35000"/>
                </a:schemeClr>
              </a:solidFill>
            </a:rPr>
            <a:t> </a:t>
          </a:r>
          <a:r>
            <a:rPr lang="en-US" sz="2000" b="1" i="0" kern="1200" dirty="0" err="1" smtClean="0">
              <a:solidFill>
                <a:schemeClr val="tx1">
                  <a:lumMod val="65000"/>
                  <a:lumOff val="35000"/>
                </a:schemeClr>
              </a:solidFill>
            </a:rPr>
            <a:t>pozycji</a:t>
          </a:r>
          <a:r>
            <a:rPr lang="en-US" sz="2000" b="1" i="0" kern="1200" dirty="0" smtClean="0">
              <a:solidFill>
                <a:schemeClr val="tx1">
                  <a:lumMod val="65000"/>
                  <a:lumOff val="35000"/>
                </a:schemeClr>
              </a:solidFill>
            </a:rPr>
            <a:t> </a:t>
          </a:r>
          <a:r>
            <a:rPr lang="en-US" sz="2000" b="1" i="0" kern="1200" dirty="0" err="1" smtClean="0">
              <a:solidFill>
                <a:schemeClr val="tx1">
                  <a:lumMod val="65000"/>
                  <a:lumOff val="35000"/>
                </a:schemeClr>
              </a:solidFill>
            </a:rPr>
            <a:t>pacjentów</a:t>
          </a:r>
          <a:r>
            <a:rPr lang="en-US" sz="2000" b="1" i="0" kern="1200" dirty="0" smtClean="0">
              <a:solidFill>
                <a:schemeClr val="tx1">
                  <a:lumMod val="65000"/>
                  <a:lumOff val="35000"/>
                </a:schemeClr>
              </a:solidFill>
            </a:rPr>
            <a:t> aby </a:t>
          </a:r>
          <a:r>
            <a:rPr lang="en-US" sz="2000" b="1" i="0" kern="1200" dirty="0" err="1" smtClean="0">
              <a:solidFill>
                <a:schemeClr val="tx1">
                  <a:lumMod val="65000"/>
                  <a:lumOff val="35000"/>
                </a:schemeClr>
              </a:solidFill>
            </a:rPr>
            <a:t>mogli</a:t>
          </a:r>
          <a:r>
            <a:rPr lang="en-US" sz="2000" b="1" i="0" kern="1200" dirty="0" smtClean="0">
              <a:solidFill>
                <a:schemeClr val="tx1">
                  <a:lumMod val="65000"/>
                  <a:lumOff val="35000"/>
                </a:schemeClr>
              </a:solidFill>
            </a:rPr>
            <a:t> </a:t>
          </a:r>
          <a:r>
            <a:rPr lang="en-US" sz="2000" b="1" i="0" kern="1200" dirty="0" err="1" smtClean="0">
              <a:solidFill>
                <a:schemeClr val="tx1">
                  <a:lumMod val="65000"/>
                  <a:lumOff val="35000"/>
                </a:schemeClr>
              </a:solidFill>
            </a:rPr>
            <a:t>zwi</a:t>
          </a:r>
          <a:r>
            <a:rPr lang="pl-PL" sz="2000" b="1" i="0" kern="1200" dirty="0" smtClean="0">
              <a:solidFill>
                <a:schemeClr val="tx1">
                  <a:lumMod val="65000"/>
                  <a:lumOff val="35000"/>
                </a:schemeClr>
              </a:solidFill>
            </a:rPr>
            <a:t>ększyć swoje kompetencje i zaangażowanie </a:t>
          </a:r>
          <a:endParaRPr lang="en-IE" sz="2000" b="1" i="0" kern="1200" dirty="0">
            <a:solidFill>
              <a:schemeClr val="tx1">
                <a:lumMod val="65000"/>
                <a:lumOff val="35000"/>
              </a:schemeClr>
            </a:solidFill>
          </a:endParaRPr>
        </a:p>
      </dsp:txBody>
      <dsp:txXfrm>
        <a:off x="5262157" y="2137030"/>
        <a:ext cx="2391889" cy="2009187"/>
      </dsp:txXfrm>
    </dsp:sp>
    <dsp:sp modelId="{913ABD97-C513-4C3C-8583-08DC8E3A3540}">
      <dsp:nvSpPr>
        <dsp:cNvPr id="0" name=""/>
        <dsp:cNvSpPr/>
      </dsp:nvSpPr>
      <dsp:spPr>
        <a:xfrm>
          <a:off x="5955806" y="1199410"/>
          <a:ext cx="1004593" cy="1004593"/>
        </a:xfrm>
        <a:prstGeom prst="ellipse">
          <a:avLst/>
        </a:prstGeom>
        <a:solidFill>
          <a:schemeClr val="tx1">
            <a:lumMod val="65000"/>
            <a:lumOff val="35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322" tIns="12700" rIns="78322" bIns="12700" numCol="1" spcCol="1270" anchor="ctr" anchorCtr="0">
          <a:noAutofit/>
        </a:bodyPr>
        <a:lstStyle/>
        <a:p>
          <a:pPr lvl="0" algn="ctr" defTabSz="1911350">
            <a:lnSpc>
              <a:spcPct val="90000"/>
            </a:lnSpc>
            <a:spcBef>
              <a:spcPct val="0"/>
            </a:spcBef>
            <a:spcAft>
              <a:spcPct val="35000"/>
            </a:spcAft>
          </a:pPr>
          <a:r>
            <a:rPr lang="en-IE" sz="4300" kern="1200" dirty="0"/>
            <a:t>03</a:t>
          </a:r>
        </a:p>
      </dsp:txBody>
      <dsp:txXfrm>
        <a:off x="6102925" y="1346529"/>
        <a:ext cx="710355" cy="710355"/>
      </dsp:txXfrm>
    </dsp:sp>
    <dsp:sp modelId="{055A2B63-1C5C-4882-B659-B2B84AB75534}">
      <dsp:nvSpPr>
        <dsp:cNvPr id="0" name=""/>
        <dsp:cNvSpPr/>
      </dsp:nvSpPr>
      <dsp:spPr>
        <a:xfrm>
          <a:off x="5262157" y="4213119"/>
          <a:ext cx="2391889"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FCB23-5AF6-4303-AFF9-FE22976382C5}">
      <dsp:nvSpPr>
        <dsp:cNvPr id="0" name=""/>
        <dsp:cNvSpPr/>
      </dsp:nvSpPr>
      <dsp:spPr>
        <a:xfrm>
          <a:off x="0" y="669229"/>
          <a:ext cx="2978000" cy="4169200"/>
        </a:xfrm>
        <a:prstGeom prst="rect">
          <a:avLst/>
        </a:prstGeom>
        <a:solidFill>
          <a:srgbClr val="CBDF53">
            <a:alpha val="90000"/>
          </a:srgb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32176" tIns="330200" rIns="232176" bIns="330200" numCol="1" spcCol="1270" anchor="t" anchorCtr="0">
          <a:noAutofit/>
        </a:bodyPr>
        <a:lstStyle/>
        <a:p>
          <a:pPr lvl="0" algn="l" defTabSz="889000">
            <a:lnSpc>
              <a:spcPct val="90000"/>
            </a:lnSpc>
            <a:spcBef>
              <a:spcPct val="0"/>
            </a:spcBef>
            <a:spcAft>
              <a:spcPct val="35000"/>
            </a:spcAft>
          </a:pPr>
          <a:r>
            <a:rPr lang="en-IE" sz="2000" b="1" i="0" kern="1200" dirty="0" smtClean="0">
              <a:solidFill>
                <a:schemeClr val="tx1">
                  <a:lumMod val="65000"/>
                  <a:lumOff val="35000"/>
                </a:schemeClr>
              </a:solidFill>
            </a:rPr>
            <a:t>1 </a:t>
          </a:r>
          <a:r>
            <a:rPr lang="en-IE" sz="2000" b="1" i="0" kern="1200" dirty="0" err="1" smtClean="0">
              <a:solidFill>
                <a:schemeClr val="tx1">
                  <a:lumMod val="65000"/>
                  <a:lumOff val="35000"/>
                </a:schemeClr>
              </a:solidFill>
            </a:rPr>
            <a:t>na</a:t>
          </a:r>
          <a:r>
            <a:rPr lang="en-IE" sz="2000" b="1" i="0" kern="1200" dirty="0" smtClean="0">
              <a:solidFill>
                <a:schemeClr val="tx1">
                  <a:lumMod val="65000"/>
                  <a:lumOff val="35000"/>
                </a:schemeClr>
              </a:solidFill>
            </a:rPr>
            <a:t> 3 </a:t>
          </a:r>
          <a:r>
            <a:rPr lang="en-IE" sz="2000" b="1" i="0" kern="1200" dirty="0" err="1" smtClean="0">
              <a:solidFill>
                <a:schemeClr val="tx1">
                  <a:lumMod val="65000"/>
                  <a:lumOff val="35000"/>
                </a:schemeClr>
              </a:solidFill>
            </a:rPr>
            <a:t>osoby</a:t>
          </a:r>
          <a:r>
            <a:rPr lang="en-IE" sz="2000" b="1" i="0" kern="1200" dirty="0" smtClean="0">
              <a:solidFill>
                <a:schemeClr val="tx1">
                  <a:lumMod val="65000"/>
                  <a:lumOff val="35000"/>
                </a:schemeClr>
              </a:solidFill>
            </a:rPr>
            <a:t> </a:t>
          </a:r>
          <a:r>
            <a:rPr lang="pl-PL" sz="2000" b="1" i="0" kern="1200" dirty="0" smtClean="0">
              <a:solidFill>
                <a:schemeClr val="tx1">
                  <a:lumMod val="65000"/>
                  <a:lumOff val="35000"/>
                </a:schemeClr>
              </a:solidFill>
            </a:rPr>
            <a:t>dotknięta chorobą mózgu</a:t>
          </a:r>
          <a:endParaRPr lang="en-IE" sz="2000" b="1" i="0" kern="1200" dirty="0">
            <a:solidFill>
              <a:schemeClr val="tx1">
                <a:lumMod val="65000"/>
                <a:lumOff val="35000"/>
              </a:schemeClr>
            </a:solidFill>
          </a:endParaRPr>
        </a:p>
        <a:p>
          <a:pPr lvl="0" algn="l" defTabSz="889000">
            <a:lnSpc>
              <a:spcPct val="90000"/>
            </a:lnSpc>
            <a:spcBef>
              <a:spcPct val="0"/>
            </a:spcBef>
            <a:spcAft>
              <a:spcPct val="35000"/>
            </a:spcAft>
          </a:pPr>
          <a:endParaRPr lang="en-IE" sz="2000" b="1" i="0" kern="1200" dirty="0">
            <a:solidFill>
              <a:schemeClr val="tx1">
                <a:lumMod val="65000"/>
                <a:lumOff val="35000"/>
              </a:schemeClr>
            </a:solidFill>
          </a:endParaRPr>
        </a:p>
        <a:p>
          <a:pPr lvl="0" algn="l" defTabSz="889000">
            <a:lnSpc>
              <a:spcPct val="90000"/>
            </a:lnSpc>
            <a:spcBef>
              <a:spcPct val="0"/>
            </a:spcBef>
            <a:spcAft>
              <a:spcPct val="35000"/>
            </a:spcAft>
          </a:pPr>
          <a:r>
            <a:rPr lang="pl-PL" sz="2000" b="1" i="0" kern="1200" dirty="0" smtClean="0">
              <a:solidFill>
                <a:schemeClr val="tx1">
                  <a:lumMod val="65000"/>
                  <a:lumOff val="35000"/>
                </a:schemeClr>
              </a:solidFill>
            </a:rPr>
            <a:t>Nowe kalkulacje mówią o co drugiej osobie</a:t>
          </a:r>
          <a:endParaRPr lang="en-IE" sz="2000" b="1" i="0" kern="1200" dirty="0">
            <a:solidFill>
              <a:schemeClr val="tx1">
                <a:lumMod val="65000"/>
                <a:lumOff val="35000"/>
              </a:schemeClr>
            </a:solidFill>
          </a:endParaRPr>
        </a:p>
        <a:p>
          <a:pPr lvl="0" algn="l" defTabSz="889000">
            <a:lnSpc>
              <a:spcPct val="90000"/>
            </a:lnSpc>
            <a:spcBef>
              <a:spcPct val="0"/>
            </a:spcBef>
            <a:spcAft>
              <a:spcPct val="35000"/>
            </a:spcAft>
          </a:pPr>
          <a:endParaRPr lang="en-US" sz="1500" b="1" i="1" kern="1200" dirty="0"/>
        </a:p>
      </dsp:txBody>
      <dsp:txXfrm>
        <a:off x="0" y="2253525"/>
        <a:ext cx="2978000" cy="2501520"/>
      </dsp:txXfrm>
    </dsp:sp>
    <dsp:sp modelId="{6D07D89B-6C4C-478B-AE00-18CEAFD1313B}">
      <dsp:nvSpPr>
        <dsp:cNvPr id="0" name=""/>
        <dsp:cNvSpPr/>
      </dsp:nvSpPr>
      <dsp:spPr>
        <a:xfrm>
          <a:off x="839905" y="813396"/>
          <a:ext cx="1250760" cy="1250760"/>
        </a:xfrm>
        <a:prstGeom prst="ellipse">
          <a:avLst/>
        </a:prstGeom>
        <a:solidFill>
          <a:schemeClr val="tx1">
            <a:lumMod val="65000"/>
            <a:lumOff val="35000"/>
          </a:schemeClr>
        </a:solidFill>
        <a:ln w="6350" cap="flat" cmpd="sng" algn="ctr">
          <a:solidFill>
            <a:schemeClr val="bg1"/>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97514" tIns="12700" rIns="97514" bIns="12700" numCol="1" spcCol="1270" anchor="ctr" anchorCtr="0">
          <a:noAutofit/>
        </a:bodyPr>
        <a:lstStyle/>
        <a:p>
          <a:pPr lvl="0" algn="ctr" defTabSz="2133600">
            <a:lnSpc>
              <a:spcPct val="90000"/>
            </a:lnSpc>
            <a:spcBef>
              <a:spcPct val="0"/>
            </a:spcBef>
            <a:spcAft>
              <a:spcPct val="35000"/>
            </a:spcAft>
          </a:pPr>
          <a:r>
            <a:rPr lang="en-IE" sz="4800" kern="1200" dirty="0"/>
            <a:t>A</a:t>
          </a:r>
        </a:p>
      </dsp:txBody>
      <dsp:txXfrm>
        <a:off x="1023075" y="996566"/>
        <a:ext cx="884420" cy="884420"/>
      </dsp:txXfrm>
    </dsp:sp>
    <dsp:sp modelId="{CC669D45-BC74-4D91-B533-CA6AAC005C2D}">
      <dsp:nvSpPr>
        <dsp:cNvPr id="0" name=""/>
        <dsp:cNvSpPr/>
      </dsp:nvSpPr>
      <dsp:spPr>
        <a:xfrm>
          <a:off x="0" y="4838358"/>
          <a:ext cx="2978000" cy="72"/>
        </a:xfrm>
        <a:prstGeom prst="rect">
          <a:avLst/>
        </a:prstGeom>
        <a:solidFill>
          <a:schemeClr val="accent2">
            <a:hueOff val="-291073"/>
            <a:satOff val="-16786"/>
            <a:lumOff val="1726"/>
            <a:alphaOff val="0"/>
          </a:schemeClr>
        </a:solidFill>
        <a:ln w="6350" cap="flat" cmpd="sng" algn="ctr">
          <a:solidFill>
            <a:schemeClr val="accent2">
              <a:hueOff val="-291073"/>
              <a:satOff val="-16786"/>
              <a:lumOff val="1726"/>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D5E786E5-FDB9-40EB-933B-253846DC4759}">
      <dsp:nvSpPr>
        <dsp:cNvPr id="0" name=""/>
        <dsp:cNvSpPr/>
      </dsp:nvSpPr>
      <dsp:spPr>
        <a:xfrm>
          <a:off x="3275800" y="669229"/>
          <a:ext cx="2978000" cy="4169200"/>
        </a:xfrm>
        <a:prstGeom prst="rect">
          <a:avLst/>
        </a:prstGeom>
        <a:solidFill>
          <a:srgbClr val="9CD45E">
            <a:alpha val="90000"/>
          </a:srgbClr>
        </a:solidFill>
        <a:ln w="6350" cap="flat" cmpd="sng" algn="ctr">
          <a:solidFill>
            <a:schemeClr val="accent2">
              <a:tint val="40000"/>
              <a:alpha val="90000"/>
              <a:hueOff val="-424613"/>
              <a:satOff val="-37673"/>
              <a:lumOff val="-385"/>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32176" tIns="330200" rIns="232176" bIns="330200" numCol="1" spcCol="1270" anchor="t" anchorCtr="0">
          <a:noAutofit/>
        </a:bodyPr>
        <a:lstStyle/>
        <a:p>
          <a:pPr lvl="0" algn="l" defTabSz="889000">
            <a:lnSpc>
              <a:spcPct val="90000"/>
            </a:lnSpc>
            <a:spcBef>
              <a:spcPct val="0"/>
            </a:spcBef>
            <a:spcAft>
              <a:spcPct val="35000"/>
            </a:spcAft>
          </a:pPr>
          <a:r>
            <a:rPr lang="pl-PL" sz="2000" b="1" i="0" kern="1200" dirty="0" smtClean="0">
              <a:solidFill>
                <a:schemeClr val="tx1">
                  <a:lumMod val="65000"/>
                  <a:lumOff val="35000"/>
                </a:schemeClr>
              </a:solidFill>
            </a:rPr>
            <a:t>Roczny koszt chorób mózgu to blisko </a:t>
          </a:r>
          <a:r>
            <a:rPr lang="en-GB" sz="2000" b="1" i="0" kern="1200" dirty="0" smtClean="0">
              <a:solidFill>
                <a:schemeClr val="tx1">
                  <a:lumMod val="65000"/>
                  <a:lumOff val="35000"/>
                </a:schemeClr>
              </a:solidFill>
            </a:rPr>
            <a:t>€</a:t>
          </a:r>
          <a:r>
            <a:rPr lang="pl-PL" sz="2000" b="1" i="0" kern="1200" dirty="0" smtClean="0">
              <a:solidFill>
                <a:schemeClr val="tx1">
                  <a:lumMod val="65000"/>
                  <a:lumOff val="35000"/>
                </a:schemeClr>
              </a:solidFill>
            </a:rPr>
            <a:t>800 miliardów </a:t>
          </a:r>
          <a:endParaRPr lang="en-IE" sz="2000" b="1" i="0" kern="1200" dirty="0">
            <a:solidFill>
              <a:schemeClr val="tx1">
                <a:lumMod val="65000"/>
                <a:lumOff val="35000"/>
              </a:schemeClr>
            </a:solidFill>
          </a:endParaRPr>
        </a:p>
        <a:p>
          <a:pPr lvl="0" algn="l" defTabSz="889000">
            <a:lnSpc>
              <a:spcPct val="90000"/>
            </a:lnSpc>
            <a:spcBef>
              <a:spcPct val="0"/>
            </a:spcBef>
            <a:spcAft>
              <a:spcPct val="35000"/>
            </a:spcAft>
          </a:pPr>
          <a:endParaRPr lang="en-IE" sz="1500" b="1" i="1" kern="1200" dirty="0"/>
        </a:p>
      </dsp:txBody>
      <dsp:txXfrm>
        <a:off x="3275800" y="2253525"/>
        <a:ext cx="2978000" cy="2501520"/>
      </dsp:txXfrm>
    </dsp:sp>
    <dsp:sp modelId="{FB675C76-7930-4453-B990-62A0080AD044}">
      <dsp:nvSpPr>
        <dsp:cNvPr id="0" name=""/>
        <dsp:cNvSpPr/>
      </dsp:nvSpPr>
      <dsp:spPr>
        <a:xfrm>
          <a:off x="4116331" y="812108"/>
          <a:ext cx="1250760" cy="1250760"/>
        </a:xfrm>
        <a:prstGeom prst="ellipse">
          <a:avLst/>
        </a:prstGeom>
        <a:solidFill>
          <a:schemeClr val="tx1">
            <a:lumMod val="65000"/>
            <a:lumOff val="35000"/>
          </a:schemeClr>
        </a:solidFill>
        <a:ln w="6350" cap="flat" cmpd="sng" algn="ctr">
          <a:solidFill>
            <a:schemeClr val="bg1"/>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97514" tIns="12700" rIns="97514" bIns="12700" numCol="1" spcCol="1270" anchor="ctr" anchorCtr="0">
          <a:noAutofit/>
        </a:bodyPr>
        <a:lstStyle/>
        <a:p>
          <a:pPr lvl="0" algn="ctr" defTabSz="2133600">
            <a:lnSpc>
              <a:spcPct val="90000"/>
            </a:lnSpc>
            <a:spcBef>
              <a:spcPct val="0"/>
            </a:spcBef>
            <a:spcAft>
              <a:spcPct val="35000"/>
            </a:spcAft>
          </a:pPr>
          <a:r>
            <a:rPr lang="en-IE" sz="4800" kern="1200" dirty="0"/>
            <a:t>B</a:t>
          </a:r>
        </a:p>
      </dsp:txBody>
      <dsp:txXfrm>
        <a:off x="4299501" y="995278"/>
        <a:ext cx="884420" cy="884420"/>
      </dsp:txXfrm>
    </dsp:sp>
    <dsp:sp modelId="{D5CD9581-0DE8-4355-8A91-1744C6C82166}">
      <dsp:nvSpPr>
        <dsp:cNvPr id="0" name=""/>
        <dsp:cNvSpPr/>
      </dsp:nvSpPr>
      <dsp:spPr>
        <a:xfrm>
          <a:off x="3275800" y="4838358"/>
          <a:ext cx="2978000" cy="72"/>
        </a:xfrm>
        <a:prstGeom prst="rect">
          <a:avLst/>
        </a:prstGeom>
        <a:solidFill>
          <a:schemeClr val="accent2">
            <a:hueOff val="-873218"/>
            <a:satOff val="-50357"/>
            <a:lumOff val="5177"/>
            <a:alphaOff val="0"/>
          </a:schemeClr>
        </a:solidFill>
        <a:ln w="6350" cap="flat" cmpd="sng" algn="ctr">
          <a:solidFill>
            <a:schemeClr val="accent2">
              <a:hueOff val="-873218"/>
              <a:satOff val="-50357"/>
              <a:lumOff val="5177"/>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8A769625-8D52-4C4D-8AD5-0C9569C1D584}">
      <dsp:nvSpPr>
        <dsp:cNvPr id="0" name=""/>
        <dsp:cNvSpPr/>
      </dsp:nvSpPr>
      <dsp:spPr>
        <a:xfrm>
          <a:off x="6551600" y="669229"/>
          <a:ext cx="2978000" cy="4169200"/>
        </a:xfrm>
        <a:prstGeom prst="rect">
          <a:avLst/>
        </a:prstGeom>
        <a:solidFill>
          <a:srgbClr val="009999">
            <a:alpha val="90000"/>
          </a:srgbClr>
        </a:solidFill>
        <a:ln w="6350" cap="flat" cmpd="sng" algn="ctr">
          <a:solidFill>
            <a:schemeClr val="accent2">
              <a:tint val="40000"/>
              <a:alpha val="90000"/>
              <a:hueOff val="-849226"/>
              <a:satOff val="-75346"/>
              <a:lumOff val="-769"/>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32176" tIns="330200" rIns="232176" bIns="330200" numCol="1" spcCol="1270" anchor="t" anchorCtr="0">
          <a:noAutofit/>
        </a:bodyPr>
        <a:lstStyle/>
        <a:p>
          <a:pPr lvl="0" algn="l" defTabSz="889000">
            <a:lnSpc>
              <a:spcPct val="90000"/>
            </a:lnSpc>
            <a:spcBef>
              <a:spcPct val="0"/>
            </a:spcBef>
            <a:spcAft>
              <a:spcPct val="35000"/>
            </a:spcAft>
          </a:pPr>
          <a:r>
            <a:rPr lang="pl-PL" sz="2000" b="1" i="0" kern="1200" dirty="0" smtClean="0">
              <a:solidFill>
                <a:schemeClr val="tx1">
                  <a:lumMod val="65000"/>
                  <a:lumOff val="35000"/>
                </a:schemeClr>
              </a:solidFill>
            </a:rPr>
            <a:t>Te liczby będą dalej rosnąć. Tymczasem większości chorób mózgu nie możemy wyleczyć całkowicie, a często dostępne leczenie ma bardzo ograniczony zakres </a:t>
          </a:r>
          <a:r>
            <a:rPr lang="en-IE" sz="2000" b="1" i="0" kern="1200" dirty="0" smtClean="0">
              <a:solidFill>
                <a:schemeClr val="tx1">
                  <a:lumMod val="65000"/>
                  <a:lumOff val="35000"/>
                </a:schemeClr>
              </a:solidFill>
            </a:rPr>
            <a:t> </a:t>
          </a:r>
          <a:endParaRPr lang="en-IE" sz="2000" b="1" i="0" kern="1200" dirty="0">
            <a:solidFill>
              <a:schemeClr val="tx1">
                <a:lumMod val="65000"/>
                <a:lumOff val="35000"/>
              </a:schemeClr>
            </a:solidFill>
          </a:endParaRPr>
        </a:p>
        <a:p>
          <a:pPr lvl="0" algn="l" defTabSz="889000">
            <a:lnSpc>
              <a:spcPct val="90000"/>
            </a:lnSpc>
            <a:spcBef>
              <a:spcPct val="0"/>
            </a:spcBef>
            <a:spcAft>
              <a:spcPct val="35000"/>
            </a:spcAft>
          </a:pPr>
          <a:endParaRPr lang="en-IE" sz="2000" b="1" i="0" kern="1200" dirty="0">
            <a:solidFill>
              <a:schemeClr val="tx1">
                <a:lumMod val="65000"/>
                <a:lumOff val="35000"/>
              </a:schemeClr>
            </a:solidFill>
          </a:endParaRPr>
        </a:p>
        <a:p>
          <a:pPr lvl="0" algn="l" defTabSz="889000">
            <a:lnSpc>
              <a:spcPct val="90000"/>
            </a:lnSpc>
            <a:spcBef>
              <a:spcPct val="0"/>
            </a:spcBef>
            <a:spcAft>
              <a:spcPct val="35000"/>
            </a:spcAft>
          </a:pPr>
          <a:endParaRPr lang="en-IE" sz="1300" b="1" i="1" kern="1200" dirty="0"/>
        </a:p>
      </dsp:txBody>
      <dsp:txXfrm>
        <a:off x="6551600" y="2253525"/>
        <a:ext cx="2978000" cy="2501520"/>
      </dsp:txXfrm>
    </dsp:sp>
    <dsp:sp modelId="{913ABD97-C513-4C3C-8583-08DC8E3A3540}">
      <dsp:nvSpPr>
        <dsp:cNvPr id="0" name=""/>
        <dsp:cNvSpPr/>
      </dsp:nvSpPr>
      <dsp:spPr>
        <a:xfrm>
          <a:off x="7426952" y="804466"/>
          <a:ext cx="1250760" cy="1250760"/>
        </a:xfrm>
        <a:prstGeom prst="ellipse">
          <a:avLst/>
        </a:prstGeom>
        <a:solidFill>
          <a:schemeClr val="tx1">
            <a:lumMod val="65000"/>
            <a:lumOff val="35000"/>
          </a:schemeClr>
        </a:solidFill>
        <a:ln w="6350" cap="flat" cmpd="sng" algn="ctr">
          <a:solidFill>
            <a:schemeClr val="accent2">
              <a:hueOff val="-1164290"/>
              <a:satOff val="-67142"/>
              <a:lumOff val="6902"/>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97514" tIns="12700" rIns="97514" bIns="12700" numCol="1" spcCol="1270" anchor="ctr" anchorCtr="0">
          <a:noAutofit/>
        </a:bodyPr>
        <a:lstStyle/>
        <a:p>
          <a:pPr lvl="0" algn="ctr" defTabSz="2133600">
            <a:lnSpc>
              <a:spcPct val="90000"/>
            </a:lnSpc>
            <a:spcBef>
              <a:spcPct val="0"/>
            </a:spcBef>
            <a:spcAft>
              <a:spcPct val="35000"/>
            </a:spcAft>
          </a:pPr>
          <a:r>
            <a:rPr lang="en-IE" sz="4800" kern="1200" dirty="0"/>
            <a:t>C</a:t>
          </a:r>
        </a:p>
      </dsp:txBody>
      <dsp:txXfrm>
        <a:off x="7610122" y="987636"/>
        <a:ext cx="884420" cy="884420"/>
      </dsp:txXfrm>
    </dsp:sp>
    <dsp:sp modelId="{055A2B63-1C5C-4882-B659-B2B84AB75534}">
      <dsp:nvSpPr>
        <dsp:cNvPr id="0" name=""/>
        <dsp:cNvSpPr/>
      </dsp:nvSpPr>
      <dsp:spPr>
        <a:xfrm>
          <a:off x="6551600" y="4838358"/>
          <a:ext cx="2978000" cy="72"/>
        </a:xfrm>
        <a:prstGeom prst="rect">
          <a:avLst/>
        </a:prstGeom>
        <a:solidFill>
          <a:schemeClr val="accent2">
            <a:hueOff val="-1455363"/>
            <a:satOff val="-83928"/>
            <a:lumOff val="8628"/>
            <a:alphaOff val="0"/>
          </a:schemeClr>
        </a:solidFill>
        <a:ln w="6350" cap="flat" cmpd="sng" algn="ctr">
          <a:solidFill>
            <a:schemeClr val="accent2">
              <a:hueOff val="-1455363"/>
              <a:satOff val="-83928"/>
              <a:lumOff val="8628"/>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FCB23-5AF6-4303-AFF9-FE22976382C5}">
      <dsp:nvSpPr>
        <dsp:cNvPr id="0" name=""/>
        <dsp:cNvSpPr/>
      </dsp:nvSpPr>
      <dsp:spPr>
        <a:xfrm>
          <a:off x="0" y="669229"/>
          <a:ext cx="2978000" cy="4169200"/>
        </a:xfrm>
        <a:prstGeom prst="rect">
          <a:avLst/>
        </a:prstGeom>
        <a:solidFill>
          <a:srgbClr val="CBDF53">
            <a:alpha val="90000"/>
          </a:srgb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32176" tIns="330200" rIns="232176" bIns="330200" numCol="1" spcCol="1270" anchor="t" anchorCtr="0">
          <a:noAutofit/>
        </a:bodyPr>
        <a:lstStyle/>
        <a:p>
          <a:pPr lvl="0" algn="l" defTabSz="889000">
            <a:lnSpc>
              <a:spcPct val="90000"/>
            </a:lnSpc>
            <a:spcBef>
              <a:spcPct val="0"/>
            </a:spcBef>
            <a:spcAft>
              <a:spcPct val="35000"/>
            </a:spcAft>
          </a:pPr>
          <a:r>
            <a:rPr lang="pl-PL" sz="2000" b="1" i="0" kern="1200" dirty="0" smtClean="0">
              <a:solidFill>
                <a:schemeClr val="tx1">
                  <a:lumMod val="65000"/>
                  <a:lumOff val="35000"/>
                </a:schemeClr>
              </a:solidFill>
            </a:rPr>
            <a:t>Choroby neurologiczne są na 1 miejscu jeśli chodzi o DALY</a:t>
          </a:r>
          <a:r>
            <a:rPr lang="en-US" sz="2000" b="1" i="0" kern="1200" dirty="0" smtClean="0">
              <a:solidFill>
                <a:schemeClr val="tx1">
                  <a:lumMod val="65000"/>
                  <a:lumOff val="35000"/>
                </a:schemeClr>
              </a:solidFill>
            </a:rPr>
            <a:t> </a:t>
          </a:r>
          <a:r>
            <a:rPr lang="en-US" sz="2000" b="1" i="0" kern="1200" dirty="0">
              <a:solidFill>
                <a:schemeClr val="tx1">
                  <a:lumMod val="65000"/>
                  <a:lumOff val="35000"/>
                </a:schemeClr>
              </a:solidFill>
            </a:rPr>
            <a:t>in 2015: </a:t>
          </a:r>
          <a:r>
            <a:rPr lang="pl-PL" sz="2000" b="1" i="0" kern="1200" dirty="0" smtClean="0">
              <a:solidFill>
                <a:schemeClr val="tx1">
                  <a:lumMod val="65000"/>
                  <a:lumOff val="35000"/>
                </a:schemeClr>
              </a:solidFill>
            </a:rPr>
            <a:t>stanowią </a:t>
          </a:r>
          <a:r>
            <a:rPr lang="en-US" sz="2000" b="1" i="0" kern="1200" dirty="0" smtClean="0">
              <a:solidFill>
                <a:schemeClr val="tx1">
                  <a:lumMod val="65000"/>
                  <a:lumOff val="35000"/>
                </a:schemeClr>
              </a:solidFill>
            </a:rPr>
            <a:t>10.2</a:t>
          </a:r>
          <a:r>
            <a:rPr lang="pl-PL" sz="2000" b="1" i="0" kern="1200" dirty="0" smtClean="0">
              <a:solidFill>
                <a:schemeClr val="tx1">
                  <a:lumMod val="65000"/>
                  <a:lumOff val="35000"/>
                </a:schemeClr>
              </a:solidFill>
            </a:rPr>
            <a:t>% globalnych DALY </a:t>
          </a:r>
          <a:endParaRPr lang="en-IE" sz="2000" b="1" i="0" kern="1200" dirty="0">
            <a:solidFill>
              <a:schemeClr val="tx1">
                <a:lumMod val="65000"/>
                <a:lumOff val="35000"/>
              </a:schemeClr>
            </a:solidFill>
          </a:endParaRPr>
        </a:p>
        <a:p>
          <a:pPr lvl="0" algn="l" defTabSz="889000">
            <a:lnSpc>
              <a:spcPct val="90000"/>
            </a:lnSpc>
            <a:spcBef>
              <a:spcPct val="0"/>
            </a:spcBef>
            <a:spcAft>
              <a:spcPct val="35000"/>
            </a:spcAft>
          </a:pPr>
          <a:endParaRPr lang="en-US" sz="1500" b="1" i="1" kern="1200" dirty="0"/>
        </a:p>
      </dsp:txBody>
      <dsp:txXfrm>
        <a:off x="0" y="2253525"/>
        <a:ext cx="2978000" cy="2501520"/>
      </dsp:txXfrm>
    </dsp:sp>
    <dsp:sp modelId="{6D07D89B-6C4C-478B-AE00-18CEAFD1313B}">
      <dsp:nvSpPr>
        <dsp:cNvPr id="0" name=""/>
        <dsp:cNvSpPr/>
      </dsp:nvSpPr>
      <dsp:spPr>
        <a:xfrm>
          <a:off x="839905" y="813396"/>
          <a:ext cx="1250760" cy="1250760"/>
        </a:xfrm>
        <a:prstGeom prst="ellipse">
          <a:avLst/>
        </a:prstGeom>
        <a:solidFill>
          <a:schemeClr val="tx1">
            <a:lumMod val="65000"/>
            <a:lumOff val="35000"/>
          </a:schemeClr>
        </a:solidFill>
        <a:ln w="6350" cap="flat" cmpd="sng" algn="ctr">
          <a:solidFill>
            <a:schemeClr val="bg1"/>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97514" tIns="12700" rIns="97514" bIns="12700" numCol="1" spcCol="1270" anchor="ctr" anchorCtr="0">
          <a:noAutofit/>
        </a:bodyPr>
        <a:lstStyle/>
        <a:p>
          <a:pPr lvl="0" algn="ctr" defTabSz="2133600">
            <a:lnSpc>
              <a:spcPct val="90000"/>
            </a:lnSpc>
            <a:spcBef>
              <a:spcPct val="0"/>
            </a:spcBef>
            <a:spcAft>
              <a:spcPct val="35000"/>
            </a:spcAft>
          </a:pPr>
          <a:r>
            <a:rPr lang="en-IE" sz="4800" kern="1200" dirty="0"/>
            <a:t>1</a:t>
          </a:r>
        </a:p>
      </dsp:txBody>
      <dsp:txXfrm>
        <a:off x="1023075" y="996566"/>
        <a:ext cx="884420" cy="884420"/>
      </dsp:txXfrm>
    </dsp:sp>
    <dsp:sp modelId="{CC669D45-BC74-4D91-B533-CA6AAC005C2D}">
      <dsp:nvSpPr>
        <dsp:cNvPr id="0" name=""/>
        <dsp:cNvSpPr/>
      </dsp:nvSpPr>
      <dsp:spPr>
        <a:xfrm>
          <a:off x="0" y="4838358"/>
          <a:ext cx="2978000" cy="72"/>
        </a:xfrm>
        <a:prstGeom prst="rect">
          <a:avLst/>
        </a:prstGeom>
        <a:solidFill>
          <a:schemeClr val="accent2">
            <a:hueOff val="-291073"/>
            <a:satOff val="-16786"/>
            <a:lumOff val="1726"/>
            <a:alphaOff val="0"/>
          </a:schemeClr>
        </a:solidFill>
        <a:ln w="6350" cap="flat" cmpd="sng" algn="ctr">
          <a:solidFill>
            <a:schemeClr val="accent2">
              <a:hueOff val="-291073"/>
              <a:satOff val="-16786"/>
              <a:lumOff val="1726"/>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D5E786E5-FDB9-40EB-933B-253846DC4759}">
      <dsp:nvSpPr>
        <dsp:cNvPr id="0" name=""/>
        <dsp:cNvSpPr/>
      </dsp:nvSpPr>
      <dsp:spPr>
        <a:xfrm>
          <a:off x="3275800" y="669229"/>
          <a:ext cx="2978000" cy="4169200"/>
        </a:xfrm>
        <a:prstGeom prst="rect">
          <a:avLst/>
        </a:prstGeom>
        <a:solidFill>
          <a:srgbClr val="9CD45E">
            <a:alpha val="90000"/>
          </a:srgbClr>
        </a:solidFill>
        <a:ln w="6350" cap="flat" cmpd="sng" algn="ctr">
          <a:solidFill>
            <a:schemeClr val="accent2">
              <a:tint val="40000"/>
              <a:alpha val="90000"/>
              <a:hueOff val="-424613"/>
              <a:satOff val="-37673"/>
              <a:lumOff val="-385"/>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32176" tIns="330200" rIns="232176" bIns="330200" numCol="1" spcCol="1270" anchor="t" anchorCtr="0">
          <a:noAutofit/>
        </a:bodyPr>
        <a:lstStyle/>
        <a:p>
          <a:pPr lvl="0" algn="l" defTabSz="889000">
            <a:lnSpc>
              <a:spcPct val="90000"/>
            </a:lnSpc>
            <a:spcBef>
              <a:spcPct val="0"/>
            </a:spcBef>
            <a:spcAft>
              <a:spcPct val="35000"/>
            </a:spcAft>
          </a:pPr>
          <a:r>
            <a:rPr lang="pl-PL" sz="2000" b="1" i="0" kern="1200" dirty="0" smtClean="0">
              <a:solidFill>
                <a:schemeClr val="tx1">
                  <a:lumMod val="65000"/>
                  <a:lumOff val="35000"/>
                </a:schemeClr>
              </a:solidFill>
            </a:rPr>
            <a:t>Choroby neurologiczne drugie pod wzlędem wskaźnika śmiertelności:</a:t>
          </a:r>
          <a:r>
            <a:rPr lang="en-US" sz="2000" b="1" i="0" kern="1200" dirty="0" smtClean="0">
              <a:solidFill>
                <a:schemeClr val="tx1">
                  <a:lumMod val="65000"/>
                  <a:lumOff val="35000"/>
                </a:schemeClr>
              </a:solidFill>
            </a:rPr>
            <a:t> 9·4 </a:t>
          </a:r>
          <a:r>
            <a:rPr lang="pl-PL" sz="2000" b="1" i="0" kern="1200" dirty="0" smtClean="0">
              <a:solidFill>
                <a:schemeClr val="tx1">
                  <a:lumMod val="65000"/>
                  <a:lumOff val="35000"/>
                </a:schemeClr>
              </a:solidFill>
            </a:rPr>
            <a:t>m</a:t>
          </a:r>
          <a:r>
            <a:rPr lang="en-US" sz="2000" b="1" i="0" kern="1200" dirty="0" smtClean="0">
              <a:solidFill>
                <a:schemeClr val="tx1">
                  <a:lumMod val="65000"/>
                  <a:lumOff val="35000"/>
                </a:schemeClr>
              </a:solidFill>
            </a:rPr>
            <a:t>,</a:t>
          </a:r>
          <a:r>
            <a:rPr lang="pl-PL" sz="2000" b="1" i="0" kern="1200" dirty="0" smtClean="0">
              <a:solidFill>
                <a:schemeClr val="tx1">
                  <a:lumMod val="65000"/>
                  <a:lumOff val="35000"/>
                </a:schemeClr>
              </a:solidFill>
            </a:rPr>
            <a:t> równowartość 16</a:t>
          </a:r>
          <a:r>
            <a:rPr lang="en-US" sz="2000" b="1" i="0" kern="1200" dirty="0" smtClean="0">
              <a:solidFill>
                <a:schemeClr val="tx1">
                  <a:lumMod val="65000"/>
                  <a:lumOff val="35000"/>
                </a:schemeClr>
              </a:solidFill>
            </a:rPr>
            <a:t>.8</a:t>
          </a:r>
          <a:r>
            <a:rPr lang="en-US" sz="2000" b="1" i="0" kern="1200" dirty="0">
              <a:solidFill>
                <a:schemeClr val="tx1">
                  <a:lumMod val="65000"/>
                  <a:lumOff val="35000"/>
                </a:schemeClr>
              </a:solidFill>
            </a:rPr>
            <a:t>% </a:t>
          </a:r>
          <a:r>
            <a:rPr lang="pl-PL" sz="2000" b="1" i="0" kern="1200" dirty="0" smtClean="0">
              <a:solidFill>
                <a:schemeClr val="tx1">
                  <a:lumMod val="65000"/>
                  <a:lumOff val="35000"/>
                </a:schemeClr>
              </a:solidFill>
            </a:rPr>
            <a:t>wszystkich zgonów globalnie</a:t>
          </a:r>
          <a:endParaRPr lang="en-IE" sz="2000" b="1" i="0" kern="1200" dirty="0">
            <a:solidFill>
              <a:schemeClr val="tx1">
                <a:lumMod val="65000"/>
                <a:lumOff val="35000"/>
              </a:schemeClr>
            </a:solidFill>
          </a:endParaRPr>
        </a:p>
        <a:p>
          <a:pPr lvl="0" algn="l" defTabSz="889000">
            <a:lnSpc>
              <a:spcPct val="90000"/>
            </a:lnSpc>
            <a:spcBef>
              <a:spcPct val="0"/>
            </a:spcBef>
            <a:spcAft>
              <a:spcPct val="35000"/>
            </a:spcAft>
          </a:pPr>
          <a:endParaRPr lang="en-IE" sz="1500" b="1" i="1" kern="1200" dirty="0"/>
        </a:p>
      </dsp:txBody>
      <dsp:txXfrm>
        <a:off x="3275800" y="2253525"/>
        <a:ext cx="2978000" cy="2501520"/>
      </dsp:txXfrm>
    </dsp:sp>
    <dsp:sp modelId="{FB675C76-7930-4453-B990-62A0080AD044}">
      <dsp:nvSpPr>
        <dsp:cNvPr id="0" name=""/>
        <dsp:cNvSpPr/>
      </dsp:nvSpPr>
      <dsp:spPr>
        <a:xfrm>
          <a:off x="4116331" y="812108"/>
          <a:ext cx="1250760" cy="1250760"/>
        </a:xfrm>
        <a:prstGeom prst="ellipse">
          <a:avLst/>
        </a:prstGeom>
        <a:solidFill>
          <a:schemeClr val="tx1">
            <a:lumMod val="65000"/>
            <a:lumOff val="35000"/>
          </a:schemeClr>
        </a:solidFill>
        <a:ln w="6350" cap="flat" cmpd="sng" algn="ctr">
          <a:solidFill>
            <a:schemeClr val="bg1"/>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97514" tIns="12700" rIns="97514" bIns="12700" numCol="1" spcCol="1270" anchor="ctr" anchorCtr="0">
          <a:noAutofit/>
        </a:bodyPr>
        <a:lstStyle/>
        <a:p>
          <a:pPr lvl="0" algn="ctr" defTabSz="2133600">
            <a:lnSpc>
              <a:spcPct val="90000"/>
            </a:lnSpc>
            <a:spcBef>
              <a:spcPct val="0"/>
            </a:spcBef>
            <a:spcAft>
              <a:spcPct val="35000"/>
            </a:spcAft>
          </a:pPr>
          <a:r>
            <a:rPr lang="en-IE" sz="4800" kern="1200" dirty="0"/>
            <a:t>2</a:t>
          </a:r>
        </a:p>
      </dsp:txBody>
      <dsp:txXfrm>
        <a:off x="4299501" y="995278"/>
        <a:ext cx="884420" cy="884420"/>
      </dsp:txXfrm>
    </dsp:sp>
    <dsp:sp modelId="{D5CD9581-0DE8-4355-8A91-1744C6C82166}">
      <dsp:nvSpPr>
        <dsp:cNvPr id="0" name=""/>
        <dsp:cNvSpPr/>
      </dsp:nvSpPr>
      <dsp:spPr>
        <a:xfrm>
          <a:off x="3275800" y="4838358"/>
          <a:ext cx="2978000" cy="72"/>
        </a:xfrm>
        <a:prstGeom prst="rect">
          <a:avLst/>
        </a:prstGeom>
        <a:solidFill>
          <a:schemeClr val="accent2">
            <a:hueOff val="-873218"/>
            <a:satOff val="-50357"/>
            <a:lumOff val="5177"/>
            <a:alphaOff val="0"/>
          </a:schemeClr>
        </a:solidFill>
        <a:ln w="6350" cap="flat" cmpd="sng" algn="ctr">
          <a:solidFill>
            <a:schemeClr val="accent2">
              <a:hueOff val="-873218"/>
              <a:satOff val="-50357"/>
              <a:lumOff val="5177"/>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8A769625-8D52-4C4D-8AD5-0C9569C1D584}">
      <dsp:nvSpPr>
        <dsp:cNvPr id="0" name=""/>
        <dsp:cNvSpPr/>
      </dsp:nvSpPr>
      <dsp:spPr>
        <a:xfrm>
          <a:off x="6551600" y="669229"/>
          <a:ext cx="2978000" cy="4169200"/>
        </a:xfrm>
        <a:prstGeom prst="rect">
          <a:avLst/>
        </a:prstGeom>
        <a:solidFill>
          <a:srgbClr val="009999">
            <a:alpha val="90000"/>
          </a:srgbClr>
        </a:solidFill>
        <a:ln w="6350" cap="flat" cmpd="sng" algn="ctr">
          <a:solidFill>
            <a:schemeClr val="accent2">
              <a:tint val="40000"/>
              <a:alpha val="90000"/>
              <a:hueOff val="-849226"/>
              <a:satOff val="-75346"/>
              <a:lumOff val="-769"/>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32176" tIns="330200" rIns="232176" bIns="330200" numCol="1" spcCol="1270" anchor="t" anchorCtr="0">
          <a:noAutofit/>
        </a:bodyPr>
        <a:lstStyle/>
        <a:p>
          <a:pPr lvl="0" algn="l" defTabSz="889000">
            <a:lnSpc>
              <a:spcPct val="90000"/>
            </a:lnSpc>
            <a:spcBef>
              <a:spcPct val="0"/>
            </a:spcBef>
            <a:spcAft>
              <a:spcPct val="35000"/>
            </a:spcAft>
          </a:pPr>
          <a:r>
            <a:rPr lang="pl-PL" sz="2000" b="1" i="0" kern="1200" dirty="0" smtClean="0">
              <a:solidFill>
                <a:schemeClr val="tx1">
                  <a:lumMod val="65000"/>
                  <a:lumOff val="35000"/>
                </a:schemeClr>
              </a:solidFill>
            </a:rPr>
            <a:t>Pomiędzy </a:t>
          </a:r>
          <a:r>
            <a:rPr lang="en-US" sz="2000" b="1" i="0" kern="1200" dirty="0" smtClean="0">
              <a:solidFill>
                <a:schemeClr val="tx1">
                  <a:lumMod val="65000"/>
                  <a:lumOff val="35000"/>
                </a:schemeClr>
              </a:solidFill>
            </a:rPr>
            <a:t>1990 </a:t>
          </a:r>
          <a:r>
            <a:rPr lang="pl-PL" sz="2000" b="1" i="0" kern="1200" dirty="0" smtClean="0">
              <a:solidFill>
                <a:schemeClr val="tx1">
                  <a:lumMod val="65000"/>
                  <a:lumOff val="35000"/>
                </a:schemeClr>
              </a:solidFill>
            </a:rPr>
            <a:t>I</a:t>
          </a:r>
          <a:r>
            <a:rPr lang="en-GB" sz="2000" b="1" i="0" kern="1200" dirty="0" smtClean="0">
              <a:solidFill>
                <a:schemeClr val="tx1">
                  <a:lumMod val="65000"/>
                  <a:lumOff val="35000"/>
                </a:schemeClr>
              </a:solidFill>
            </a:rPr>
            <a:t> </a:t>
          </a:r>
          <a:r>
            <a:rPr lang="en-US" sz="2000" b="1" i="0" kern="1200" dirty="0" smtClean="0">
              <a:solidFill>
                <a:schemeClr val="tx1">
                  <a:lumMod val="65000"/>
                  <a:lumOff val="35000"/>
                </a:schemeClr>
              </a:solidFill>
            </a:rPr>
            <a:t>2015</a:t>
          </a:r>
          <a:r>
            <a:rPr lang="en-US" sz="2000" b="1" i="0" kern="1200" dirty="0">
              <a:solidFill>
                <a:schemeClr val="tx1">
                  <a:lumMod val="65000"/>
                  <a:lumOff val="35000"/>
                </a:schemeClr>
              </a:solidFill>
            </a:rPr>
            <a:t>, </a:t>
          </a:r>
          <a:r>
            <a:rPr lang="pl-PL" sz="2000" b="1" i="0" kern="1200" dirty="0" smtClean="0">
              <a:solidFill>
                <a:schemeClr val="tx1">
                  <a:lumMod val="65000"/>
                  <a:lumOff val="35000"/>
                </a:schemeClr>
              </a:solidFill>
            </a:rPr>
            <a:t>liczba zgonów z powodu tych chorób wzrosła o 36</a:t>
          </a:r>
          <a:r>
            <a:rPr lang="en-US" sz="2000" b="1" i="0" kern="1200" dirty="0" smtClean="0">
              <a:solidFill>
                <a:schemeClr val="tx1">
                  <a:lumMod val="65000"/>
                  <a:lumOff val="35000"/>
                </a:schemeClr>
              </a:solidFill>
            </a:rPr>
            <a:t>·7</a:t>
          </a:r>
          <a:r>
            <a:rPr lang="en-US" sz="2000" b="1" i="0" kern="1200" dirty="0">
              <a:solidFill>
                <a:schemeClr val="tx1">
                  <a:lumMod val="65000"/>
                  <a:lumOff val="35000"/>
                </a:schemeClr>
              </a:solidFill>
            </a:rPr>
            <a:t>%, </a:t>
          </a:r>
          <a:r>
            <a:rPr lang="pl-PL" sz="2000" b="1" i="0" kern="1200" dirty="0" smtClean="0">
              <a:solidFill>
                <a:schemeClr val="tx1">
                  <a:lumMod val="65000"/>
                  <a:lumOff val="35000"/>
                </a:schemeClr>
              </a:solidFill>
            </a:rPr>
            <a:t>a liczba DALY o</a:t>
          </a:r>
          <a:r>
            <a:rPr lang="en-US" sz="2000" b="1" i="0" kern="1200" dirty="0" smtClean="0">
              <a:solidFill>
                <a:schemeClr val="tx1">
                  <a:lumMod val="65000"/>
                  <a:lumOff val="35000"/>
                </a:schemeClr>
              </a:solidFill>
            </a:rPr>
            <a:t> </a:t>
          </a:r>
          <a:r>
            <a:rPr lang="en-US" sz="2000" b="1" i="0" kern="1200" dirty="0">
              <a:solidFill>
                <a:schemeClr val="tx1">
                  <a:lumMod val="65000"/>
                  <a:lumOff val="35000"/>
                </a:schemeClr>
              </a:solidFill>
            </a:rPr>
            <a:t>7·4%</a:t>
          </a:r>
          <a:endParaRPr lang="en-IE" sz="2000" b="1" i="0" kern="1200" dirty="0">
            <a:solidFill>
              <a:schemeClr val="tx1">
                <a:lumMod val="65000"/>
                <a:lumOff val="35000"/>
              </a:schemeClr>
            </a:solidFill>
          </a:endParaRPr>
        </a:p>
        <a:p>
          <a:pPr lvl="0" algn="l" defTabSz="889000">
            <a:lnSpc>
              <a:spcPct val="90000"/>
            </a:lnSpc>
            <a:spcBef>
              <a:spcPct val="0"/>
            </a:spcBef>
            <a:spcAft>
              <a:spcPct val="35000"/>
            </a:spcAft>
          </a:pPr>
          <a:endParaRPr lang="en-IE" sz="1300" b="1" i="1" kern="1200" dirty="0"/>
        </a:p>
      </dsp:txBody>
      <dsp:txXfrm>
        <a:off x="6551600" y="2253525"/>
        <a:ext cx="2978000" cy="2501520"/>
      </dsp:txXfrm>
    </dsp:sp>
    <dsp:sp modelId="{913ABD97-C513-4C3C-8583-08DC8E3A3540}">
      <dsp:nvSpPr>
        <dsp:cNvPr id="0" name=""/>
        <dsp:cNvSpPr/>
      </dsp:nvSpPr>
      <dsp:spPr>
        <a:xfrm>
          <a:off x="7426952" y="804466"/>
          <a:ext cx="1250760" cy="1250760"/>
        </a:xfrm>
        <a:prstGeom prst="ellipse">
          <a:avLst/>
        </a:prstGeom>
        <a:solidFill>
          <a:schemeClr val="tx1">
            <a:lumMod val="65000"/>
            <a:lumOff val="35000"/>
          </a:schemeClr>
        </a:solidFill>
        <a:ln w="6350" cap="flat" cmpd="sng" algn="ctr">
          <a:solidFill>
            <a:schemeClr val="accent2">
              <a:hueOff val="-1164290"/>
              <a:satOff val="-67142"/>
              <a:lumOff val="6902"/>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97514" tIns="12700" rIns="97514" bIns="12700" numCol="1" spcCol="1270" anchor="ctr" anchorCtr="0">
          <a:noAutofit/>
        </a:bodyPr>
        <a:lstStyle/>
        <a:p>
          <a:pPr lvl="0" algn="ctr" defTabSz="2133600">
            <a:lnSpc>
              <a:spcPct val="90000"/>
            </a:lnSpc>
            <a:spcBef>
              <a:spcPct val="0"/>
            </a:spcBef>
            <a:spcAft>
              <a:spcPct val="35000"/>
            </a:spcAft>
          </a:pPr>
          <a:r>
            <a:rPr lang="en-IE" sz="4800" kern="1200" dirty="0"/>
            <a:t>3</a:t>
          </a:r>
        </a:p>
      </dsp:txBody>
      <dsp:txXfrm>
        <a:off x="7610122" y="987636"/>
        <a:ext cx="884420" cy="884420"/>
      </dsp:txXfrm>
    </dsp:sp>
    <dsp:sp modelId="{055A2B63-1C5C-4882-B659-B2B84AB75534}">
      <dsp:nvSpPr>
        <dsp:cNvPr id="0" name=""/>
        <dsp:cNvSpPr/>
      </dsp:nvSpPr>
      <dsp:spPr>
        <a:xfrm>
          <a:off x="6551600" y="4838358"/>
          <a:ext cx="2978000" cy="72"/>
        </a:xfrm>
        <a:prstGeom prst="rect">
          <a:avLst/>
        </a:prstGeom>
        <a:solidFill>
          <a:schemeClr val="accent2">
            <a:hueOff val="-1455363"/>
            <a:satOff val="-83928"/>
            <a:lumOff val="8628"/>
            <a:alphaOff val="0"/>
          </a:schemeClr>
        </a:solidFill>
        <a:ln w="6350" cap="flat" cmpd="sng" algn="ctr">
          <a:solidFill>
            <a:schemeClr val="accent2">
              <a:hueOff val="-1455363"/>
              <a:satOff val="-83928"/>
              <a:lumOff val="8628"/>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FCB23-5AF6-4303-AFF9-FE22976382C5}">
      <dsp:nvSpPr>
        <dsp:cNvPr id="0" name=""/>
        <dsp:cNvSpPr/>
      </dsp:nvSpPr>
      <dsp:spPr>
        <a:xfrm>
          <a:off x="94283" y="0"/>
          <a:ext cx="2978000" cy="4715699"/>
        </a:xfrm>
        <a:prstGeom prst="rect">
          <a:avLst/>
        </a:prstGeom>
        <a:solidFill>
          <a:srgbClr val="CBDF53">
            <a:alpha val="90000"/>
          </a:srgb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32176" tIns="330200" rIns="232176" bIns="330200" numCol="1" spcCol="1270" anchor="t" anchorCtr="0">
          <a:noAutofit/>
        </a:bodyPr>
        <a:lstStyle/>
        <a:p>
          <a:pPr lvl="0" algn="l" defTabSz="800100">
            <a:lnSpc>
              <a:spcPct val="90000"/>
            </a:lnSpc>
            <a:spcBef>
              <a:spcPct val="0"/>
            </a:spcBef>
            <a:spcAft>
              <a:spcPct val="35000"/>
            </a:spcAft>
          </a:pPr>
          <a:r>
            <a:rPr lang="pl-PL" sz="1800" b="1" kern="1200" dirty="0" smtClean="0">
              <a:solidFill>
                <a:schemeClr val="tx1">
                  <a:lumMod val="65000"/>
                  <a:lumOff val="35000"/>
                </a:schemeClr>
              </a:solidFill>
            </a:rPr>
            <a:t>Użyte dane z </a:t>
          </a:r>
          <a:r>
            <a:rPr lang="en-GB" sz="1800" b="1" kern="1200" dirty="0" smtClean="0">
              <a:solidFill>
                <a:schemeClr val="tx1">
                  <a:lumMod val="65000"/>
                  <a:lumOff val="35000"/>
                </a:schemeClr>
              </a:solidFill>
            </a:rPr>
            <a:t>GBD</a:t>
          </a:r>
          <a:endParaRPr lang="en-GB" sz="1800" b="1" kern="1200" dirty="0">
            <a:solidFill>
              <a:schemeClr val="tx1">
                <a:lumMod val="65000"/>
                <a:lumOff val="35000"/>
              </a:schemeClr>
            </a:solidFill>
          </a:endParaRPr>
        </a:p>
        <a:p>
          <a:pPr lvl="0" algn="l" defTabSz="800100">
            <a:lnSpc>
              <a:spcPct val="90000"/>
            </a:lnSpc>
            <a:spcBef>
              <a:spcPct val="0"/>
            </a:spcBef>
            <a:spcAft>
              <a:spcPct val="35000"/>
            </a:spcAft>
          </a:pPr>
          <a:r>
            <a:rPr lang="en-GB" sz="1800" b="1" kern="1200" dirty="0">
              <a:solidFill>
                <a:schemeClr val="tx1">
                  <a:lumMod val="65000"/>
                  <a:lumOff val="35000"/>
                </a:schemeClr>
              </a:solidFill>
            </a:rPr>
            <a:t/>
          </a:r>
          <a:br>
            <a:rPr lang="en-GB" sz="1800" b="1" kern="1200" dirty="0">
              <a:solidFill>
                <a:schemeClr val="tx1">
                  <a:lumMod val="65000"/>
                  <a:lumOff val="35000"/>
                </a:schemeClr>
              </a:solidFill>
            </a:rPr>
          </a:br>
          <a:r>
            <a:rPr lang="pl-PL" sz="1800" b="1" kern="1200" dirty="0" smtClean="0">
              <a:solidFill>
                <a:schemeClr val="tx1">
                  <a:lumMod val="65000"/>
                  <a:lumOff val="35000"/>
                </a:schemeClr>
              </a:solidFill>
            </a:rPr>
            <a:t>Występowalność chorób mózgu </a:t>
          </a:r>
          <a:r>
            <a:rPr lang="en-GB" sz="1800" b="1" kern="1200" dirty="0" smtClean="0">
              <a:solidFill>
                <a:schemeClr val="tx1">
                  <a:lumMod val="65000"/>
                  <a:lumOff val="35000"/>
                </a:schemeClr>
              </a:solidFill>
            </a:rPr>
            <a:t>79.1%</a:t>
          </a:r>
          <a:r>
            <a:rPr lang="pl-PL" sz="1800" b="1" kern="1200" dirty="0" smtClean="0">
              <a:solidFill>
                <a:schemeClr val="tx1">
                  <a:lumMod val="65000"/>
                  <a:lumOff val="35000"/>
                </a:schemeClr>
              </a:solidFill>
            </a:rPr>
            <a:t> wszystkich chorób przewlekłych (Non-communicable diseases - NCDs)</a:t>
          </a:r>
          <a:endParaRPr lang="en-GB" sz="1800" b="1" kern="1200" dirty="0">
            <a:solidFill>
              <a:schemeClr val="tx1">
                <a:lumMod val="65000"/>
                <a:lumOff val="35000"/>
              </a:schemeClr>
            </a:solidFill>
          </a:endParaRPr>
        </a:p>
        <a:p>
          <a:pPr lvl="0" algn="l" defTabSz="800100">
            <a:lnSpc>
              <a:spcPct val="90000"/>
            </a:lnSpc>
            <a:spcBef>
              <a:spcPct val="0"/>
            </a:spcBef>
            <a:spcAft>
              <a:spcPct val="35000"/>
            </a:spcAft>
          </a:pPr>
          <a:endParaRPr lang="en-GB" sz="1600" b="1" i="1" kern="1200" dirty="0"/>
        </a:p>
      </dsp:txBody>
      <dsp:txXfrm>
        <a:off x="94283" y="1791965"/>
        <a:ext cx="2978000" cy="2829419"/>
      </dsp:txXfrm>
    </dsp:sp>
    <dsp:sp modelId="{6D07D89B-6C4C-478B-AE00-18CEAFD1313B}">
      <dsp:nvSpPr>
        <dsp:cNvPr id="0" name=""/>
        <dsp:cNvSpPr/>
      </dsp:nvSpPr>
      <dsp:spPr>
        <a:xfrm>
          <a:off x="877616" y="303732"/>
          <a:ext cx="1250760" cy="1250760"/>
        </a:xfrm>
        <a:prstGeom prst="ellipse">
          <a:avLst/>
        </a:prstGeom>
        <a:solidFill>
          <a:schemeClr val="tx1">
            <a:lumMod val="65000"/>
            <a:lumOff val="35000"/>
          </a:schemeClr>
        </a:solidFill>
        <a:ln w="6350" cap="flat" cmpd="sng" algn="ctr">
          <a:solidFill>
            <a:schemeClr val="bg1"/>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97514" tIns="12700" rIns="97514" bIns="12700" numCol="1" spcCol="1270" anchor="ctr" anchorCtr="0">
          <a:noAutofit/>
        </a:bodyPr>
        <a:lstStyle/>
        <a:p>
          <a:pPr lvl="0" algn="ctr" defTabSz="3200400">
            <a:lnSpc>
              <a:spcPct val="90000"/>
            </a:lnSpc>
            <a:spcBef>
              <a:spcPct val="0"/>
            </a:spcBef>
            <a:spcAft>
              <a:spcPct val="35000"/>
            </a:spcAft>
          </a:pPr>
          <a:r>
            <a:rPr lang="en-IE" sz="7200" b="1" kern="1200" dirty="0"/>
            <a:t>!</a:t>
          </a:r>
        </a:p>
      </dsp:txBody>
      <dsp:txXfrm>
        <a:off x="1060786" y="486902"/>
        <a:ext cx="884420" cy="884420"/>
      </dsp:txXfrm>
    </dsp:sp>
    <dsp:sp modelId="{CC669D45-BC74-4D91-B533-CA6AAC005C2D}">
      <dsp:nvSpPr>
        <dsp:cNvPr id="0" name=""/>
        <dsp:cNvSpPr/>
      </dsp:nvSpPr>
      <dsp:spPr>
        <a:xfrm>
          <a:off x="0" y="4829936"/>
          <a:ext cx="2978000" cy="72"/>
        </a:xfrm>
        <a:prstGeom prst="rect">
          <a:avLst/>
        </a:prstGeom>
        <a:solidFill>
          <a:schemeClr val="accent2">
            <a:hueOff val="-291073"/>
            <a:satOff val="-16786"/>
            <a:lumOff val="1726"/>
            <a:alphaOff val="0"/>
          </a:schemeClr>
        </a:solidFill>
        <a:ln w="6350" cap="flat" cmpd="sng" algn="ctr">
          <a:solidFill>
            <a:schemeClr val="accent2">
              <a:hueOff val="-291073"/>
              <a:satOff val="-16786"/>
              <a:lumOff val="1726"/>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D5E786E5-FDB9-40EB-933B-253846DC4759}">
      <dsp:nvSpPr>
        <dsp:cNvPr id="0" name=""/>
        <dsp:cNvSpPr/>
      </dsp:nvSpPr>
      <dsp:spPr>
        <a:xfrm>
          <a:off x="3228688" y="0"/>
          <a:ext cx="2978000" cy="4732542"/>
        </a:xfrm>
        <a:prstGeom prst="rect">
          <a:avLst/>
        </a:prstGeom>
        <a:solidFill>
          <a:srgbClr val="9CD45E">
            <a:alpha val="90000"/>
          </a:srgbClr>
        </a:solidFill>
        <a:ln w="6350" cap="flat" cmpd="sng" algn="ctr">
          <a:solidFill>
            <a:schemeClr val="accent2">
              <a:tint val="40000"/>
              <a:alpha val="90000"/>
              <a:hueOff val="-424613"/>
              <a:satOff val="-37673"/>
              <a:lumOff val="-385"/>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32176" tIns="330200" rIns="232176" bIns="330200" numCol="1" spcCol="1270" anchor="t" anchorCtr="0">
          <a:noAutofit/>
        </a:bodyPr>
        <a:lstStyle/>
        <a:p>
          <a:pPr lvl="0" algn="l" defTabSz="800100">
            <a:lnSpc>
              <a:spcPct val="90000"/>
            </a:lnSpc>
            <a:spcBef>
              <a:spcPct val="0"/>
            </a:spcBef>
            <a:spcAft>
              <a:spcPct val="35000"/>
            </a:spcAft>
          </a:pPr>
          <a:r>
            <a:rPr lang="pl-PL" sz="1800" b="1" kern="1200" dirty="0" smtClean="0">
              <a:solidFill>
                <a:schemeClr val="tx1">
                  <a:lumMod val="65000"/>
                  <a:lumOff val="35000"/>
                </a:schemeClr>
              </a:solidFill>
            </a:rPr>
            <a:t>Choroby mózgu stanowiły </a:t>
          </a:r>
          <a:r>
            <a:rPr lang="en-GB" sz="1800" b="1" kern="1200" dirty="0" smtClean="0">
              <a:solidFill>
                <a:schemeClr val="tx1">
                  <a:lumMod val="65000"/>
                  <a:lumOff val="35000"/>
                </a:schemeClr>
              </a:solidFill>
            </a:rPr>
            <a:t> 26.9% </a:t>
          </a:r>
          <a:r>
            <a:rPr lang="pl-PL" sz="1800" b="1" kern="1200" dirty="0" smtClean="0">
              <a:solidFill>
                <a:schemeClr val="tx1">
                  <a:lumMod val="65000"/>
                  <a:lumOff val="35000"/>
                </a:schemeClr>
              </a:solidFill>
            </a:rPr>
            <a:t>wszystkich DALY skojarzonych z NCDs i 23.5% wszystkich schorzeń objętych GBD </a:t>
          </a:r>
          <a:endParaRPr lang="en-IE" sz="1800" b="1" i="1" kern="1200" dirty="0">
            <a:solidFill>
              <a:schemeClr val="tx1">
                <a:lumMod val="65000"/>
                <a:lumOff val="35000"/>
              </a:schemeClr>
            </a:solidFill>
          </a:endParaRPr>
        </a:p>
      </dsp:txBody>
      <dsp:txXfrm>
        <a:off x="3228688" y="1798366"/>
        <a:ext cx="2978000" cy="2839525"/>
      </dsp:txXfrm>
    </dsp:sp>
    <dsp:sp modelId="{FB675C76-7930-4453-B990-62A0080AD044}">
      <dsp:nvSpPr>
        <dsp:cNvPr id="0" name=""/>
        <dsp:cNvSpPr/>
      </dsp:nvSpPr>
      <dsp:spPr>
        <a:xfrm>
          <a:off x="4059772" y="321922"/>
          <a:ext cx="1250760" cy="1250760"/>
        </a:xfrm>
        <a:prstGeom prst="ellipse">
          <a:avLst/>
        </a:prstGeom>
        <a:solidFill>
          <a:schemeClr val="tx1">
            <a:lumMod val="65000"/>
            <a:lumOff val="35000"/>
          </a:schemeClr>
        </a:solidFill>
        <a:ln w="6350" cap="flat" cmpd="sng" algn="ctr">
          <a:solidFill>
            <a:schemeClr val="bg1"/>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97514" tIns="12700" rIns="97514" bIns="12700" numCol="1" spcCol="1270" anchor="ctr" anchorCtr="0">
          <a:noAutofit/>
        </a:bodyPr>
        <a:lstStyle/>
        <a:p>
          <a:pPr lvl="0" algn="ctr" defTabSz="3200400">
            <a:lnSpc>
              <a:spcPct val="90000"/>
            </a:lnSpc>
            <a:spcBef>
              <a:spcPct val="0"/>
            </a:spcBef>
            <a:spcAft>
              <a:spcPct val="35000"/>
            </a:spcAft>
          </a:pPr>
          <a:r>
            <a:rPr lang="en-IE" sz="7200" b="1" kern="1200" dirty="0"/>
            <a:t>!</a:t>
          </a:r>
        </a:p>
      </dsp:txBody>
      <dsp:txXfrm>
        <a:off x="4242942" y="505092"/>
        <a:ext cx="884420" cy="884420"/>
      </dsp:txXfrm>
    </dsp:sp>
    <dsp:sp modelId="{D5CD9581-0DE8-4355-8A91-1744C6C82166}">
      <dsp:nvSpPr>
        <dsp:cNvPr id="0" name=""/>
        <dsp:cNvSpPr/>
      </dsp:nvSpPr>
      <dsp:spPr>
        <a:xfrm>
          <a:off x="3275800" y="4838358"/>
          <a:ext cx="2978000" cy="72"/>
        </a:xfrm>
        <a:prstGeom prst="rect">
          <a:avLst/>
        </a:prstGeom>
        <a:solidFill>
          <a:schemeClr val="accent2">
            <a:hueOff val="-873218"/>
            <a:satOff val="-50357"/>
            <a:lumOff val="5177"/>
            <a:alphaOff val="0"/>
          </a:schemeClr>
        </a:solidFill>
        <a:ln w="6350" cap="flat" cmpd="sng" algn="ctr">
          <a:solidFill>
            <a:schemeClr val="accent2">
              <a:hueOff val="-873218"/>
              <a:satOff val="-50357"/>
              <a:lumOff val="5177"/>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8A769625-8D52-4C4D-8AD5-0C9569C1D584}">
      <dsp:nvSpPr>
        <dsp:cNvPr id="0" name=""/>
        <dsp:cNvSpPr/>
      </dsp:nvSpPr>
      <dsp:spPr>
        <a:xfrm>
          <a:off x="6372473" y="0"/>
          <a:ext cx="2978000" cy="4732042"/>
        </a:xfrm>
        <a:prstGeom prst="rect">
          <a:avLst/>
        </a:prstGeom>
        <a:solidFill>
          <a:srgbClr val="009999">
            <a:alpha val="90000"/>
          </a:srgbClr>
        </a:solidFill>
        <a:ln w="6350" cap="flat" cmpd="sng" algn="ctr">
          <a:solidFill>
            <a:schemeClr val="accent2">
              <a:tint val="40000"/>
              <a:alpha val="90000"/>
              <a:hueOff val="-849226"/>
              <a:satOff val="-75346"/>
              <a:lumOff val="-769"/>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32176" tIns="330200" rIns="232176" bIns="330200" numCol="1" spcCol="1270" anchor="t" anchorCtr="0">
          <a:noAutofit/>
        </a:bodyPr>
        <a:lstStyle/>
        <a:p>
          <a:pPr lvl="0" algn="l" defTabSz="800100">
            <a:lnSpc>
              <a:spcPct val="90000"/>
            </a:lnSpc>
            <a:spcBef>
              <a:spcPct val="0"/>
            </a:spcBef>
            <a:spcAft>
              <a:spcPct val="35000"/>
            </a:spcAft>
          </a:pPr>
          <a:r>
            <a:rPr lang="en-GB" sz="1800" b="1" kern="1200" dirty="0">
              <a:solidFill>
                <a:schemeClr val="tx1">
                  <a:lumMod val="65000"/>
                  <a:lumOff val="35000"/>
                </a:schemeClr>
              </a:solidFill>
            </a:rPr>
            <a:t/>
          </a:r>
          <a:br>
            <a:rPr lang="en-GB" sz="1800" b="1" kern="1200" dirty="0">
              <a:solidFill>
                <a:schemeClr val="tx1">
                  <a:lumMod val="65000"/>
                  <a:lumOff val="35000"/>
                </a:schemeClr>
              </a:solidFill>
            </a:rPr>
          </a:br>
          <a:r>
            <a:rPr lang="pl-PL" sz="1800" b="1" kern="1200" dirty="0" smtClean="0">
              <a:solidFill>
                <a:schemeClr val="tx1">
                  <a:lumMod val="65000"/>
                  <a:lumOff val="35000"/>
                </a:schemeClr>
              </a:solidFill>
            </a:rPr>
            <a:t>Choroby mózgu spowodowały 1.2m zgonów, 24.3</a:t>
          </a:r>
          <a:r>
            <a:rPr lang="en-GB" sz="1800" b="1" kern="1200" dirty="0" smtClean="0">
              <a:solidFill>
                <a:schemeClr val="tx1">
                  <a:lumMod val="65000"/>
                  <a:lumOff val="35000"/>
                </a:schemeClr>
              </a:solidFill>
            </a:rPr>
            <a:t>, </a:t>
          </a:r>
          <a:r>
            <a:rPr lang="en-GB" sz="1800" b="1" kern="1200" dirty="0">
              <a:solidFill>
                <a:schemeClr val="tx1">
                  <a:lumMod val="65000"/>
                  <a:lumOff val="35000"/>
                </a:schemeClr>
              </a:solidFill>
            </a:rPr>
            <a:t>24.3% </a:t>
          </a:r>
          <a:r>
            <a:rPr lang="pl-PL" sz="1800" b="1" kern="1200" dirty="0" smtClean="0">
              <a:solidFill>
                <a:schemeClr val="tx1">
                  <a:lumMod val="65000"/>
                  <a:lumOff val="35000"/>
                </a:schemeClr>
              </a:solidFill>
            </a:rPr>
            <a:t>wszystkich zgonów związanych z NCDs. </a:t>
          </a:r>
          <a:endParaRPr lang="en-IE" sz="1800" b="1" i="1" kern="1200" dirty="0">
            <a:solidFill>
              <a:schemeClr val="tx1">
                <a:lumMod val="65000"/>
                <a:lumOff val="35000"/>
              </a:schemeClr>
            </a:solidFill>
          </a:endParaRPr>
        </a:p>
      </dsp:txBody>
      <dsp:txXfrm>
        <a:off x="6372473" y="1798176"/>
        <a:ext cx="2978000" cy="2839225"/>
      </dsp:txXfrm>
    </dsp:sp>
    <dsp:sp modelId="{913ABD97-C513-4C3C-8583-08DC8E3A3540}">
      <dsp:nvSpPr>
        <dsp:cNvPr id="0" name=""/>
        <dsp:cNvSpPr/>
      </dsp:nvSpPr>
      <dsp:spPr>
        <a:xfrm>
          <a:off x="7257262" y="303123"/>
          <a:ext cx="1250760" cy="1250760"/>
        </a:xfrm>
        <a:prstGeom prst="ellipse">
          <a:avLst/>
        </a:prstGeom>
        <a:solidFill>
          <a:schemeClr val="tx1">
            <a:lumMod val="65000"/>
            <a:lumOff val="35000"/>
          </a:schemeClr>
        </a:solidFill>
        <a:ln w="6350" cap="flat" cmpd="sng" algn="ctr">
          <a:solidFill>
            <a:schemeClr val="accent2">
              <a:hueOff val="-1164290"/>
              <a:satOff val="-67142"/>
              <a:lumOff val="6902"/>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97514" tIns="12700" rIns="97514" bIns="12700" numCol="1" spcCol="1270" anchor="ctr" anchorCtr="0">
          <a:noAutofit/>
        </a:bodyPr>
        <a:lstStyle/>
        <a:p>
          <a:pPr lvl="0" algn="ctr" defTabSz="3200400">
            <a:lnSpc>
              <a:spcPct val="90000"/>
            </a:lnSpc>
            <a:spcBef>
              <a:spcPct val="0"/>
            </a:spcBef>
            <a:spcAft>
              <a:spcPct val="35000"/>
            </a:spcAft>
          </a:pPr>
          <a:r>
            <a:rPr lang="en-IE" sz="7200" b="1" kern="1200" dirty="0"/>
            <a:t>!</a:t>
          </a:r>
        </a:p>
      </dsp:txBody>
      <dsp:txXfrm>
        <a:off x="7440432" y="486293"/>
        <a:ext cx="884420" cy="884420"/>
      </dsp:txXfrm>
    </dsp:sp>
    <dsp:sp modelId="{055A2B63-1C5C-4882-B659-B2B84AB75534}">
      <dsp:nvSpPr>
        <dsp:cNvPr id="0" name=""/>
        <dsp:cNvSpPr/>
      </dsp:nvSpPr>
      <dsp:spPr>
        <a:xfrm>
          <a:off x="6551600" y="4838108"/>
          <a:ext cx="2978000" cy="72"/>
        </a:xfrm>
        <a:prstGeom prst="rect">
          <a:avLst/>
        </a:prstGeom>
        <a:solidFill>
          <a:schemeClr val="accent2">
            <a:hueOff val="-1455363"/>
            <a:satOff val="-83928"/>
            <a:lumOff val="8628"/>
            <a:alphaOff val="0"/>
          </a:schemeClr>
        </a:solidFill>
        <a:ln w="6350" cap="flat" cmpd="sng" algn="ctr">
          <a:solidFill>
            <a:schemeClr val="accent2">
              <a:hueOff val="-1455363"/>
              <a:satOff val="-83928"/>
              <a:lumOff val="8628"/>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8452424E-C0F3-4312-8BCA-A0D6FE04E515}" type="datetimeFigureOut">
              <a:rPr lang="en-GB" smtClean="0"/>
              <a:t>21/07/2019</a:t>
            </a:fld>
            <a:endParaRPr lang="en-GB"/>
          </a:p>
        </p:txBody>
      </p:sp>
      <p:sp>
        <p:nvSpPr>
          <p:cNvPr id="4" name="Footer Placeholder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5" name="Slide Number Placeholder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62D125E7-F6BE-4E2D-9C5E-12B7D0E15A55}" type="slidenum">
              <a:rPr lang="en-GB" smtClean="0"/>
              <a:t>‹#›</a:t>
            </a:fld>
            <a:endParaRPr lang="en-GB"/>
          </a:p>
        </p:txBody>
      </p:sp>
    </p:spTree>
    <p:extLst>
      <p:ext uri="{BB962C8B-B14F-4D97-AF65-F5344CB8AC3E}">
        <p14:creationId xmlns:p14="http://schemas.microsoft.com/office/powerpoint/2010/main" val="1588686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FBDB97DA-31E3-4520-9954-568707B046A0}" type="datetimeFigureOut">
              <a:rPr lang="en-GB" smtClean="0"/>
              <a:t>21/07/2019</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B9B7217F-B516-47D1-B66F-0E840069955F}" type="slidenum">
              <a:rPr lang="en-GB" smtClean="0"/>
              <a:t>‹#›</a:t>
            </a:fld>
            <a:endParaRPr lang="en-GB"/>
          </a:p>
        </p:txBody>
      </p:sp>
    </p:spTree>
    <p:extLst>
      <p:ext uri="{BB962C8B-B14F-4D97-AF65-F5344CB8AC3E}">
        <p14:creationId xmlns:p14="http://schemas.microsoft.com/office/powerpoint/2010/main" val="2900852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Wszystkiego najl. z okazji DM,</a:t>
            </a:r>
            <a:r>
              <a:rPr lang="pl-PL" baseline="0" dirty="0" smtClean="0"/>
              <a:t> kt kazdego roku 22 Lipca z inicjatywy WFN. Kazdego roku inny temat w tym migrena, ale wiele organizacji organizuje wydarzenia promujace swoje aktualne prioritety. </a:t>
            </a:r>
            <a:endParaRPr lang="en-IE" dirty="0"/>
          </a:p>
        </p:txBody>
      </p:sp>
      <p:sp>
        <p:nvSpPr>
          <p:cNvPr id="4" name="Slide Number Placeholder 3"/>
          <p:cNvSpPr>
            <a:spLocks noGrp="1"/>
          </p:cNvSpPr>
          <p:nvPr>
            <p:ph type="sldNum" sz="quarter" idx="5"/>
          </p:nvPr>
        </p:nvSpPr>
        <p:spPr/>
        <p:txBody>
          <a:bodyPr/>
          <a:lstStyle/>
          <a:p>
            <a:fld id="{B9B7217F-B516-47D1-B66F-0E840069955F}" type="slidenum">
              <a:rPr lang="en-GB" smtClean="0"/>
              <a:t>1</a:t>
            </a:fld>
            <a:endParaRPr lang="en-GB"/>
          </a:p>
        </p:txBody>
      </p:sp>
    </p:spTree>
    <p:extLst>
      <p:ext uri="{BB962C8B-B14F-4D97-AF65-F5344CB8AC3E}">
        <p14:creationId xmlns:p14="http://schemas.microsoft.com/office/powerpoint/2010/main" val="524661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9B7217F-B516-47D1-B66F-0E840069955F}" type="slidenum">
              <a:rPr lang="en-GB" smtClean="0"/>
              <a:t>10</a:t>
            </a:fld>
            <a:endParaRPr lang="en-GB"/>
          </a:p>
        </p:txBody>
      </p:sp>
    </p:spTree>
    <p:extLst>
      <p:ext uri="{BB962C8B-B14F-4D97-AF65-F5344CB8AC3E}">
        <p14:creationId xmlns:p14="http://schemas.microsoft.com/office/powerpoint/2010/main" val="2607148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Oddajemy</a:t>
            </a:r>
            <a:r>
              <a:rPr lang="pl-PL" baseline="0" dirty="0" smtClean="0"/>
              <a:t> głos pacjentom, którzy mają okazję powiedzieć, co jest ważne dla nich</a:t>
            </a:r>
            <a:endParaRPr lang="pl-PL" dirty="0" smtClean="0"/>
          </a:p>
          <a:p>
            <a:endParaRPr lang="pl-PL" dirty="0" smtClean="0"/>
          </a:p>
          <a:p>
            <a:r>
              <a:rPr lang="en-IE" dirty="0" smtClean="0"/>
              <a:t>… </a:t>
            </a:r>
            <a:r>
              <a:rPr lang="en-IE" dirty="0"/>
              <a:t>they must also be in line with patients needs and desires. This is where the #</a:t>
            </a:r>
            <a:r>
              <a:rPr lang="en-IE" dirty="0" err="1"/>
              <a:t>brainlifegoals</a:t>
            </a:r>
            <a:r>
              <a:rPr lang="en-IE" dirty="0"/>
              <a:t> campaign comes in. This is an attempt to get neurology patients talking about what matters to them – getting back to work, driving the car without pain, ensuring their family and friends better understand their illness and its impact, and so on. And today’s event is about exactly that – hearing from patients about why and how EFNA’s policy priorities matter to them, and discussing with you – our multi-stakeholder audience – about how we can address these needs together, with a specific focus on the situation here in Belgium. Because, although EFNA and EBC operate at EU level, we need to ensure that we are representing the needs of those in the EU member states. And we will also discuss how we can optimise the channels of communication from the regional, to the national to the European and beyond – later this morning.   </a:t>
            </a:r>
          </a:p>
        </p:txBody>
      </p:sp>
      <p:sp>
        <p:nvSpPr>
          <p:cNvPr id="4" name="Slide Number Placeholder 3"/>
          <p:cNvSpPr>
            <a:spLocks noGrp="1"/>
          </p:cNvSpPr>
          <p:nvPr>
            <p:ph type="sldNum" sz="quarter" idx="5"/>
          </p:nvPr>
        </p:nvSpPr>
        <p:spPr/>
        <p:txBody>
          <a:bodyPr/>
          <a:lstStyle/>
          <a:p>
            <a:fld id="{B9B7217F-B516-47D1-B66F-0E840069955F}" type="slidenum">
              <a:rPr lang="en-GB" smtClean="0"/>
              <a:t>11</a:t>
            </a:fld>
            <a:endParaRPr lang="en-GB"/>
          </a:p>
        </p:txBody>
      </p:sp>
    </p:spTree>
    <p:extLst>
      <p:ext uri="{BB962C8B-B14F-4D97-AF65-F5344CB8AC3E}">
        <p14:creationId xmlns:p14="http://schemas.microsoft.com/office/powerpoint/2010/main" val="2122678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Oczywiście tego typu cele są często dalekie od rzeczywistości,</a:t>
            </a:r>
            <a:r>
              <a:rPr lang="pl-PL" baseline="0" dirty="0" smtClean="0"/>
              <a:t> w której żyje wiele osób zgromadzonych tutaj i wielu innych, którzy z powodu swojej choroby nie są nawet w stanie być tutaj</a:t>
            </a:r>
            <a:r>
              <a:rPr lang="ga-IE" baseline="0" dirty="0" smtClean="0"/>
              <a:t>.</a:t>
            </a:r>
            <a:endParaRPr lang="pl-PL" baseline="0" dirty="0" smtClean="0"/>
          </a:p>
          <a:p>
            <a:endParaRPr lang="pl-PL" baseline="0" dirty="0" smtClean="0"/>
          </a:p>
          <a:p>
            <a:r>
              <a:rPr lang="pl-PL" baseline="0" dirty="0" smtClean="0"/>
              <a:t>Dlatego stworzyliśmy kampanię BLG, która szerzy świadomość dt wpływu jaki chor. Neur. Mają na życie ludzi dotkniętych przez nie i jakie oni marzenia, aspiracje i cele</a:t>
            </a:r>
            <a:endParaRPr lang="ga-IE" baseline="0" dirty="0" smtClean="0"/>
          </a:p>
          <a:p>
            <a:endParaRPr lang="ga-IE" baseline="0" dirty="0" smtClean="0"/>
          </a:p>
          <a:p>
            <a:r>
              <a:rPr lang="pl-PL" sz="1200" kern="1200" dirty="0" smtClean="0">
                <a:solidFill>
                  <a:schemeClr val="tx1"/>
                </a:solidFill>
                <a:effectLst/>
                <a:latin typeface="+mn-lt"/>
                <a:ea typeface="+mn-ea"/>
                <a:cs typeface="+mn-cs"/>
              </a:rPr>
              <a:t>Zachęcamy</a:t>
            </a:r>
            <a:r>
              <a:rPr lang="pl-PL" sz="1200" kern="1200" baseline="0" dirty="0" smtClean="0">
                <a:solidFill>
                  <a:schemeClr val="tx1"/>
                </a:solidFill>
                <a:effectLst/>
                <a:latin typeface="+mn-lt"/>
                <a:ea typeface="+mn-ea"/>
                <a:cs typeface="+mn-cs"/>
              </a:rPr>
              <a:t> pacjentów do uczestnictwa w tej akcji, dzieląc się swoimi własnymi BLG w mediach społecznych, używając hasht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A2784F-7B77-B84F-A6B6-60224FC5E454}" type="slidenum">
              <a:rPr lang="en-US" smtClean="0"/>
              <a:t>12</a:t>
            </a:fld>
            <a:endParaRPr lang="en-US"/>
          </a:p>
        </p:txBody>
      </p:sp>
    </p:spTree>
    <p:extLst>
      <p:ext uri="{BB962C8B-B14F-4D97-AF65-F5344CB8AC3E}">
        <p14:creationId xmlns:p14="http://schemas.microsoft.com/office/powerpoint/2010/main" val="1104771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200" b="0" kern="1200" dirty="0" smtClean="0">
                <a:solidFill>
                  <a:schemeClr val="tx1"/>
                </a:solidFill>
                <a:effectLst/>
                <a:latin typeface="+mn-lt"/>
                <a:ea typeface="+mn-ea"/>
                <a:cs typeface="+mn-cs"/>
              </a:rPr>
              <a:t>Swiadom. Nt</a:t>
            </a:r>
            <a:r>
              <a:rPr lang="pl-PL" sz="1200" b="0" kern="1200" baseline="0" dirty="0" smtClean="0">
                <a:solidFill>
                  <a:schemeClr val="tx1"/>
                </a:solidFill>
                <a:effectLst/>
                <a:latin typeface="+mn-lt"/>
                <a:ea typeface="+mn-ea"/>
                <a:cs typeface="+mn-cs"/>
              </a:rPr>
              <a:t> wplywu jaki ch. N. Maja na zycie osob przez nie dotknietych</a:t>
            </a:r>
          </a:p>
          <a:p>
            <a:endParaRPr lang="en-US" dirty="0"/>
          </a:p>
        </p:txBody>
      </p:sp>
      <p:sp>
        <p:nvSpPr>
          <p:cNvPr id="4" name="Slide Number Placeholder 3"/>
          <p:cNvSpPr>
            <a:spLocks noGrp="1"/>
          </p:cNvSpPr>
          <p:nvPr>
            <p:ph type="sldNum" sz="quarter" idx="10"/>
          </p:nvPr>
        </p:nvSpPr>
        <p:spPr/>
        <p:txBody>
          <a:bodyPr/>
          <a:lstStyle/>
          <a:p>
            <a:fld id="{BDA2784F-7B77-B84F-A6B6-60224FC5E454}" type="slidenum">
              <a:rPr lang="en-US" smtClean="0"/>
              <a:t>13</a:t>
            </a:fld>
            <a:endParaRPr lang="en-US"/>
          </a:p>
        </p:txBody>
      </p:sp>
    </p:spTree>
    <p:extLst>
      <p:ext uri="{BB962C8B-B14F-4D97-AF65-F5344CB8AC3E}">
        <p14:creationId xmlns:p14="http://schemas.microsoft.com/office/powerpoint/2010/main" val="971230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target audience</a:t>
            </a:r>
            <a:r>
              <a:rPr lang="en-US" sz="1200" b="1" kern="1200" baseline="0" dirty="0" smtClean="0">
                <a:solidFill>
                  <a:schemeClr val="tx1"/>
                </a:solidFill>
                <a:effectLst/>
                <a:latin typeface="+mn-lt"/>
                <a:ea typeface="+mn-ea"/>
                <a:cs typeface="+mn-cs"/>
              </a:rPr>
              <a:t> for these messages</a:t>
            </a:r>
            <a:r>
              <a:rPr lang="en-US" sz="1200" b="1" kern="1200" dirty="0" smtClean="0">
                <a:solidFill>
                  <a:schemeClr val="tx1"/>
                </a:solidFill>
                <a:effectLst/>
                <a:latin typeface="+mn-lt"/>
                <a:ea typeface="+mn-ea"/>
                <a:cs typeface="+mn-cs"/>
              </a:rPr>
              <a:t>:</a:t>
            </a:r>
            <a:endParaRPr lang="en-GB" sz="1200" b="1"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The public (particularly family, friends and co-workers)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Employers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Policy-makers</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A2784F-7B77-B84F-A6B6-60224FC5E454}" type="slidenum">
              <a:rPr lang="en-US" smtClean="0"/>
              <a:t>14</a:t>
            </a:fld>
            <a:endParaRPr lang="en-US"/>
          </a:p>
        </p:txBody>
      </p:sp>
    </p:spTree>
    <p:extLst>
      <p:ext uri="{BB962C8B-B14F-4D97-AF65-F5344CB8AC3E}">
        <p14:creationId xmlns:p14="http://schemas.microsoft.com/office/powerpoint/2010/main" val="2083489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support of EFNA’s member </a:t>
            </a:r>
            <a:r>
              <a:rPr lang="en-US" sz="1200" kern="1200" dirty="0" err="1" smtClean="0">
                <a:solidFill>
                  <a:schemeClr val="tx1"/>
                </a:solidFill>
                <a:effectLst/>
                <a:latin typeface="+mn-lt"/>
                <a:ea typeface="+mn-ea"/>
                <a:cs typeface="+mn-cs"/>
              </a:rPr>
              <a:t>organisations</a:t>
            </a:r>
            <a:r>
              <a:rPr lang="en-US" sz="1200" kern="1200" dirty="0" smtClean="0">
                <a:solidFill>
                  <a:schemeClr val="tx1"/>
                </a:solidFill>
                <a:effectLst/>
                <a:latin typeface="+mn-lt"/>
                <a:ea typeface="+mn-ea"/>
                <a:cs typeface="+mn-cs"/>
              </a:rPr>
              <a:t> and supporters will be required to ensure project success. Members will be asked to support the campaign by sharing materials created and </a:t>
            </a:r>
            <a:r>
              <a:rPr lang="en-US" sz="1200" kern="1200" dirty="0" err="1" smtClean="0">
                <a:solidFill>
                  <a:schemeClr val="tx1"/>
                </a:solidFill>
                <a:effectLst/>
                <a:latin typeface="+mn-lt"/>
                <a:ea typeface="+mn-ea"/>
                <a:cs typeface="+mn-cs"/>
              </a:rPr>
              <a:t>publicising</a:t>
            </a:r>
            <a:r>
              <a:rPr lang="en-US" sz="1200" kern="1200" dirty="0" smtClean="0">
                <a:solidFill>
                  <a:schemeClr val="tx1"/>
                </a:solidFill>
                <a:effectLst/>
                <a:latin typeface="+mn-lt"/>
                <a:ea typeface="+mn-ea"/>
                <a:cs typeface="+mn-cs"/>
              </a:rPr>
              <a:t> the campaign through their own communication channels.</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A2784F-7B77-B84F-A6B6-60224FC5E454}" type="slidenum">
              <a:rPr lang="en-US" smtClean="0"/>
              <a:t>15</a:t>
            </a:fld>
            <a:endParaRPr lang="en-US"/>
          </a:p>
        </p:txBody>
      </p:sp>
    </p:spTree>
    <p:extLst>
      <p:ext uri="{BB962C8B-B14F-4D97-AF65-F5344CB8AC3E}">
        <p14:creationId xmlns:p14="http://schemas.microsoft.com/office/powerpoint/2010/main" val="2626194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200" b="0" i="0" kern="1200" dirty="0" smtClean="0">
                <a:solidFill>
                  <a:schemeClr val="tx1"/>
                </a:solidFill>
                <a:effectLst/>
                <a:latin typeface="+mn-lt"/>
                <a:ea typeface="+mn-ea"/>
                <a:cs typeface="+mn-cs"/>
              </a:rPr>
              <a:t>EFNA czyli</a:t>
            </a:r>
            <a:r>
              <a:rPr lang="pl-PL" sz="1200" b="0" i="0" kern="1200" baseline="0" dirty="0" smtClean="0">
                <a:solidFill>
                  <a:schemeClr val="tx1"/>
                </a:solidFill>
                <a:effectLst/>
                <a:latin typeface="+mn-lt"/>
                <a:ea typeface="+mn-ea"/>
                <a:cs typeface="+mn-cs"/>
              </a:rPr>
              <a:t> EUR Fed Stow. N to organizacja parasolowa reprez. Pan-europ grupy zrzeszaj. Pacjentow z roznymi chorob. Neur. Takimi jak Europ Stow Park, Eur PL SM, Epilepsja itd. </a:t>
            </a:r>
          </a:p>
          <a:p>
            <a:endParaRPr lang="pl-PL" sz="1200" b="0" i="0" kern="1200" baseline="0" dirty="0" smtClean="0">
              <a:solidFill>
                <a:schemeClr val="tx1"/>
              </a:solidFill>
              <a:effectLst/>
              <a:latin typeface="+mn-lt"/>
              <a:ea typeface="+mn-ea"/>
              <a:cs typeface="+mn-cs"/>
            </a:endParaRPr>
          </a:p>
          <a:p>
            <a:r>
              <a:rPr lang="pl-PL" sz="1200" b="0" i="0" kern="1200" dirty="0" smtClean="0">
                <a:solidFill>
                  <a:schemeClr val="tx1"/>
                </a:solidFill>
                <a:effectLst/>
                <a:latin typeface="+mn-lt"/>
                <a:ea typeface="+mn-ea"/>
                <a:cs typeface="+mn-cs"/>
              </a:rPr>
              <a:t>Skupiamy</a:t>
            </a:r>
            <a:r>
              <a:rPr lang="pl-PL" sz="1200" b="0" i="0" kern="1200" baseline="0" dirty="0" smtClean="0">
                <a:solidFill>
                  <a:schemeClr val="tx1"/>
                </a:solidFill>
                <a:effectLst/>
                <a:latin typeface="+mn-lt"/>
                <a:ea typeface="+mn-ea"/>
                <a:cs typeface="+mn-cs"/>
              </a:rPr>
              <a:t> sie na 4 strategicznych obaszarach:</a:t>
            </a:r>
            <a:endParaRPr lang="en-US" sz="1200" b="0" i="0" kern="1200" dirty="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5"/>
          </p:nvPr>
        </p:nvSpPr>
        <p:spPr/>
        <p:txBody>
          <a:bodyPr/>
          <a:lstStyle/>
          <a:p>
            <a:fld id="{B9B7217F-B516-47D1-B66F-0E840069955F}" type="slidenum">
              <a:rPr lang="en-GB" smtClean="0"/>
              <a:t>2</a:t>
            </a:fld>
            <a:endParaRPr lang="en-GB"/>
          </a:p>
        </p:txBody>
      </p:sp>
    </p:spTree>
    <p:extLst>
      <p:ext uri="{BB962C8B-B14F-4D97-AF65-F5344CB8AC3E}">
        <p14:creationId xmlns:p14="http://schemas.microsoft.com/office/powerpoint/2010/main" val="54946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1 z</a:t>
            </a:r>
            <a:r>
              <a:rPr lang="pl-PL" baseline="0" dirty="0" smtClean="0"/>
              <a:t> nich to zaangazowanie i dzisiejsze wydarzenie jest przykladem zaangazowania i partnerstwa</a:t>
            </a:r>
            <a:endParaRPr lang="pl-PL" dirty="0" smtClean="0"/>
          </a:p>
        </p:txBody>
      </p:sp>
      <p:sp>
        <p:nvSpPr>
          <p:cNvPr id="4" name="Slide Number Placeholder 3"/>
          <p:cNvSpPr>
            <a:spLocks noGrp="1"/>
          </p:cNvSpPr>
          <p:nvPr>
            <p:ph type="sldNum" sz="quarter" idx="10"/>
          </p:nvPr>
        </p:nvSpPr>
        <p:spPr/>
        <p:txBody>
          <a:bodyPr/>
          <a:lstStyle/>
          <a:p>
            <a:fld id="{B9B7217F-B516-47D1-B66F-0E840069955F}" type="slidenum">
              <a:rPr lang="en-GB" smtClean="0"/>
              <a:t>3</a:t>
            </a:fld>
            <a:endParaRPr lang="en-GB"/>
          </a:p>
        </p:txBody>
      </p:sp>
    </p:spTree>
    <p:extLst>
      <p:ext uri="{BB962C8B-B14F-4D97-AF65-F5344CB8AC3E}">
        <p14:creationId xmlns:p14="http://schemas.microsoft.com/office/powerpoint/2010/main" val="883227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EFNA </a:t>
            </a:r>
            <a:r>
              <a:rPr lang="pl-PL" dirty="0" smtClean="0"/>
              <a:t>jest również aktywna w domenach ...</a:t>
            </a:r>
            <a:r>
              <a:rPr lang="pl-PL" baseline="0" dirty="0" smtClean="0"/>
              <a:t> I w ramach każdego z tych strategicznych obszarow koordynujemy jeden głowny projekt lub inicjatywę. Na prz. Jesli chodzi o empow., organizujemy 2-3 w roku TINA gdzie wyposazamy pacjentow w niezb. Wiedze. Dot. Aspektow takich jak ocena techn. Medytcznych, dost.de leczenia</a:t>
            </a:r>
            <a:r>
              <a:rPr lang="en-GB" dirty="0" smtClean="0"/>
              <a:t>.</a:t>
            </a:r>
            <a:endParaRPr lang="pl-PL" dirty="0" smtClean="0"/>
          </a:p>
          <a:p>
            <a:r>
              <a:rPr lang="pl-PL" dirty="0" smtClean="0"/>
              <a:t>Jesli</a:t>
            </a:r>
            <a:r>
              <a:rPr lang="pl-PL" baseline="0" dirty="0" smtClean="0"/>
              <a:t> chodzi o szerzenie swiad. , obecnie prowadzimy kampanie brain life goals, o kt powiem wiecej za chwile</a:t>
            </a:r>
          </a:p>
          <a:p>
            <a:r>
              <a:rPr lang="pl-PL" baseline="0" dirty="0" smtClean="0"/>
              <a:t>W temacie advocacy – czyli lobbying czy wspieranie spraw, kt sa dla nas istotne, mamy MEP IG</a:t>
            </a:r>
          </a:p>
          <a:p>
            <a:endParaRPr lang="pl-PL" dirty="0" smtClean="0"/>
          </a:p>
        </p:txBody>
      </p:sp>
      <p:sp>
        <p:nvSpPr>
          <p:cNvPr id="4" name="Slide Number Placeholder 3"/>
          <p:cNvSpPr>
            <a:spLocks noGrp="1"/>
          </p:cNvSpPr>
          <p:nvPr>
            <p:ph type="sldNum" sz="quarter" idx="10"/>
          </p:nvPr>
        </p:nvSpPr>
        <p:spPr/>
        <p:txBody>
          <a:bodyPr/>
          <a:lstStyle/>
          <a:p>
            <a:fld id="{B9B7217F-B516-47D1-B66F-0E840069955F}" type="slidenum">
              <a:rPr lang="en-GB" smtClean="0"/>
              <a:t>4</a:t>
            </a:fld>
            <a:endParaRPr lang="en-GB"/>
          </a:p>
        </p:txBody>
      </p:sp>
    </p:spTree>
    <p:extLst>
      <p:ext uri="{BB962C8B-B14F-4D97-AF65-F5344CB8AC3E}">
        <p14:creationId xmlns:p14="http://schemas.microsoft.com/office/powerpoint/2010/main" val="3845338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I kilka</a:t>
            </a:r>
            <a:r>
              <a:rPr lang="pl-PL" baseline="0" dirty="0" smtClean="0"/>
              <a:t> slow o grupie:</a:t>
            </a:r>
          </a:p>
          <a:p>
            <a:endParaRPr lang="en-IE" dirty="0"/>
          </a:p>
        </p:txBody>
      </p:sp>
      <p:sp>
        <p:nvSpPr>
          <p:cNvPr id="4" name="Slide Number Placeholder 3"/>
          <p:cNvSpPr>
            <a:spLocks noGrp="1"/>
          </p:cNvSpPr>
          <p:nvPr>
            <p:ph type="sldNum" sz="quarter" idx="5"/>
          </p:nvPr>
        </p:nvSpPr>
        <p:spPr/>
        <p:txBody>
          <a:bodyPr/>
          <a:lstStyle/>
          <a:p>
            <a:fld id="{B9B7217F-B516-47D1-B66F-0E840069955F}" type="slidenum">
              <a:rPr lang="en-GB" smtClean="0"/>
              <a:t>5</a:t>
            </a:fld>
            <a:endParaRPr lang="en-GB"/>
          </a:p>
        </p:txBody>
      </p:sp>
    </p:spTree>
    <p:extLst>
      <p:ext uri="{BB962C8B-B14F-4D97-AF65-F5344CB8AC3E}">
        <p14:creationId xmlns:p14="http://schemas.microsoft.com/office/powerpoint/2010/main" val="3037889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Grupa jest koordynowana</a:t>
            </a:r>
            <a:r>
              <a:rPr lang="pl-PL" baseline="0" dirty="0" smtClean="0"/>
              <a:t> przez EFNA razem z PAE  europejska koalicja bólu</a:t>
            </a:r>
            <a:r>
              <a:rPr lang="en-GB" baseline="0" dirty="0" smtClean="0"/>
              <a:t>. </a:t>
            </a:r>
            <a:r>
              <a:rPr lang="en-GB" baseline="0" dirty="0" err="1" smtClean="0"/>
              <a:t>Poczatek</a:t>
            </a:r>
            <a:r>
              <a:rPr lang="en-GB" baseline="0" dirty="0" smtClean="0"/>
              <a:t> </a:t>
            </a:r>
            <a:r>
              <a:rPr lang="en-GB" baseline="0" dirty="0" err="1" smtClean="0"/>
              <a:t>grupy</a:t>
            </a:r>
            <a:r>
              <a:rPr lang="en-GB" baseline="0" dirty="0" smtClean="0"/>
              <a:t> </a:t>
            </a:r>
            <a:r>
              <a:rPr lang="en-GB" baseline="0" dirty="0" err="1" smtClean="0"/>
              <a:t>siega</a:t>
            </a:r>
            <a:r>
              <a:rPr lang="en-GB" baseline="0" dirty="0" smtClean="0"/>
              <a:t>, </a:t>
            </a:r>
            <a:r>
              <a:rPr lang="en-GB" baseline="0" dirty="0" err="1" smtClean="0"/>
              <a:t>teraz</a:t>
            </a:r>
            <a:r>
              <a:rPr lang="en-GB" baseline="0" dirty="0" smtClean="0"/>
              <a:t> w </a:t>
            </a:r>
            <a:r>
              <a:rPr lang="en-GB" baseline="0" dirty="0" err="1" smtClean="0"/>
              <a:t>nowej</a:t>
            </a:r>
            <a:r>
              <a:rPr lang="en-GB" baseline="0" dirty="0" smtClean="0"/>
              <a:t> kadencji19-24</a:t>
            </a:r>
            <a:endParaRPr lang="pl-PL" baseline="0" dirty="0" smtClean="0"/>
          </a:p>
          <a:p>
            <a:r>
              <a:rPr lang="en-GB" dirty="0" smtClean="0"/>
              <a:t>Strasburg Brussels</a:t>
            </a:r>
          </a:p>
          <a:p>
            <a:r>
              <a:rPr lang="en-GB" dirty="0" err="1" smtClean="0"/>
              <a:t>Celem</a:t>
            </a:r>
            <a:r>
              <a:rPr lang="en-GB" dirty="0" smtClean="0"/>
              <a:t> </a:t>
            </a:r>
            <a:r>
              <a:rPr lang="en-GB" dirty="0" err="1" smtClean="0"/>
              <a:t>grupy</a:t>
            </a:r>
            <a:r>
              <a:rPr lang="en-GB" dirty="0" smtClean="0"/>
              <a:t> jest </a:t>
            </a:r>
            <a:r>
              <a:rPr lang="en-GB" dirty="0" err="1" smtClean="0"/>
              <a:t>szerzenie</a:t>
            </a:r>
            <a:r>
              <a:rPr lang="en-GB" baseline="0" dirty="0" smtClean="0"/>
              <a:t> </a:t>
            </a:r>
            <a:r>
              <a:rPr lang="en-GB" baseline="0" dirty="0" err="1" smtClean="0"/>
              <a:t>swiadomosci</a:t>
            </a:r>
            <a:r>
              <a:rPr lang="en-GB" baseline="0" dirty="0" smtClean="0"/>
              <a:t> </a:t>
            </a:r>
            <a:r>
              <a:rPr lang="en-GB" baseline="0" dirty="0" err="1" smtClean="0"/>
              <a:t>wsrod</a:t>
            </a:r>
            <a:r>
              <a:rPr lang="en-GB" baseline="0" dirty="0" smtClean="0"/>
              <a:t> </a:t>
            </a:r>
            <a:r>
              <a:rPr lang="en-GB" baseline="0" dirty="0" err="1" smtClean="0"/>
              <a:t>osob</a:t>
            </a:r>
            <a:r>
              <a:rPr lang="en-GB" baseline="0" dirty="0" smtClean="0"/>
              <a:t> </a:t>
            </a:r>
            <a:r>
              <a:rPr lang="en-GB" baseline="0" dirty="0" err="1" smtClean="0"/>
              <a:t>kt</a:t>
            </a:r>
            <a:r>
              <a:rPr lang="en-GB" baseline="0" dirty="0" smtClean="0"/>
              <a:t> </a:t>
            </a:r>
            <a:r>
              <a:rPr lang="en-GB" baseline="0" dirty="0" err="1" smtClean="0"/>
              <a:t>sa</a:t>
            </a:r>
            <a:r>
              <a:rPr lang="en-GB" baseline="0" dirty="0" smtClean="0"/>
              <a:t> </a:t>
            </a:r>
            <a:r>
              <a:rPr lang="en-GB" baseline="0" dirty="0" err="1" smtClean="0"/>
              <a:t>zaangazowane</a:t>
            </a:r>
            <a:r>
              <a:rPr lang="en-GB" baseline="0" dirty="0" smtClean="0"/>
              <a:t> w </a:t>
            </a:r>
            <a:r>
              <a:rPr lang="en-GB" baseline="0" dirty="0" err="1" smtClean="0"/>
              <a:t>tworzenie</a:t>
            </a:r>
            <a:r>
              <a:rPr lang="en-GB" baseline="0" dirty="0" smtClean="0"/>
              <a:t> </a:t>
            </a:r>
            <a:r>
              <a:rPr lang="en-GB" baseline="0" dirty="0" err="1" smtClean="0"/>
              <a:t>polityk</a:t>
            </a:r>
            <a:r>
              <a:rPr lang="en-GB" baseline="0" dirty="0" smtClean="0"/>
              <a:t> </a:t>
            </a:r>
            <a:r>
              <a:rPr lang="en-GB" baseline="0" dirty="0" err="1" smtClean="0"/>
              <a:t>na</a:t>
            </a:r>
            <a:r>
              <a:rPr lang="en-GB" baseline="0" dirty="0" smtClean="0"/>
              <a:t> </a:t>
            </a:r>
            <a:r>
              <a:rPr lang="en-GB" baseline="0" dirty="0" err="1" smtClean="0"/>
              <a:t>poziomie</a:t>
            </a:r>
            <a:r>
              <a:rPr lang="en-GB" baseline="0" dirty="0" smtClean="0"/>
              <a:t> </a:t>
            </a:r>
            <a:r>
              <a:rPr lang="en-GB" baseline="0" dirty="0" err="1" smtClean="0"/>
              <a:t>eur</a:t>
            </a:r>
            <a:r>
              <a:rPr lang="en-GB" baseline="0" dirty="0" smtClean="0"/>
              <a:t> </a:t>
            </a:r>
            <a:r>
              <a:rPr lang="en-GB" baseline="0" dirty="0" err="1" smtClean="0"/>
              <a:t>nt</a:t>
            </a:r>
            <a:r>
              <a:rPr lang="en-GB" baseline="0" dirty="0" smtClean="0"/>
              <a:t> </a:t>
            </a:r>
            <a:r>
              <a:rPr lang="en-GB" baseline="0" dirty="0" err="1" smtClean="0"/>
              <a:t>chorob</a:t>
            </a:r>
            <a:r>
              <a:rPr lang="en-GB" baseline="0" dirty="0" smtClean="0"/>
              <a:t> </a:t>
            </a:r>
            <a:r>
              <a:rPr lang="en-GB" baseline="0" dirty="0" err="1" smtClean="0"/>
              <a:t>neurol</a:t>
            </a:r>
            <a:r>
              <a:rPr lang="en-GB" baseline="0" dirty="0" smtClean="0"/>
              <a:t> i </a:t>
            </a:r>
            <a:r>
              <a:rPr lang="en-GB" baseline="0" dirty="0" err="1" smtClean="0"/>
              <a:t>przewleklego</a:t>
            </a:r>
            <a:r>
              <a:rPr lang="en-GB" baseline="0" dirty="0" smtClean="0"/>
              <a:t> </a:t>
            </a:r>
            <a:r>
              <a:rPr lang="en-GB" baseline="0" dirty="0" err="1" smtClean="0"/>
              <a:t>bolu</a:t>
            </a:r>
            <a:r>
              <a:rPr lang="en-GB" baseline="0" dirty="0" smtClean="0"/>
              <a:t> I </a:t>
            </a:r>
            <a:r>
              <a:rPr lang="en-GB" baseline="0" dirty="0" err="1" smtClean="0"/>
              <a:t>dyskutowac</a:t>
            </a:r>
            <a:r>
              <a:rPr lang="en-GB" baseline="0" dirty="0" smtClean="0"/>
              <a:t> </a:t>
            </a:r>
            <a:r>
              <a:rPr lang="en-GB" baseline="0" dirty="0" err="1" smtClean="0"/>
              <a:t>nad</a:t>
            </a:r>
            <a:r>
              <a:rPr lang="en-GB" baseline="0" dirty="0" smtClean="0"/>
              <a:t> </a:t>
            </a:r>
            <a:r>
              <a:rPr lang="en-GB" baseline="0" dirty="0" err="1" smtClean="0"/>
              <a:t>rozwiazaniami</a:t>
            </a:r>
            <a:endParaRPr lang="en-GB" dirty="0" smtClean="0"/>
          </a:p>
          <a:p>
            <a:r>
              <a:rPr lang="en-GB" dirty="0" smtClean="0"/>
              <a:t>website</a:t>
            </a:r>
            <a:r>
              <a:rPr lang="en-GB" dirty="0"/>
              <a:t>: www.brainmindpain.eu </a:t>
            </a:r>
            <a:r>
              <a:rPr lang="en-GB" dirty="0" err="1" smtClean="0"/>
              <a:t>na</a:t>
            </a:r>
            <a:r>
              <a:rPr lang="en-GB" baseline="0" dirty="0" smtClean="0"/>
              <a:t> </a:t>
            </a:r>
            <a:r>
              <a:rPr lang="en-GB" baseline="0" dirty="0" err="1" smtClean="0"/>
              <a:t>kt</a:t>
            </a:r>
            <a:r>
              <a:rPr lang="en-GB" baseline="0" dirty="0" smtClean="0"/>
              <a:t> jest </a:t>
            </a:r>
            <a:r>
              <a:rPr lang="en-GB" baseline="0" dirty="0" err="1" smtClean="0"/>
              <a:t>rowniez</a:t>
            </a:r>
            <a:r>
              <a:rPr lang="en-GB" baseline="0" dirty="0" smtClean="0"/>
              <a:t> </a:t>
            </a:r>
            <a:r>
              <a:rPr lang="en-GB" baseline="0" dirty="0" err="1" smtClean="0"/>
              <a:t>kluczowa</a:t>
            </a:r>
            <a:r>
              <a:rPr lang="en-GB" baseline="0" dirty="0" smtClean="0"/>
              <a:t> </a:t>
            </a:r>
            <a:r>
              <a:rPr lang="en-GB" baseline="0" dirty="0" err="1" smtClean="0"/>
              <a:t>dla</a:t>
            </a:r>
            <a:r>
              <a:rPr lang="en-GB" baseline="0" dirty="0" smtClean="0"/>
              <a:t> </a:t>
            </a:r>
            <a:r>
              <a:rPr lang="en-GB" baseline="0" dirty="0" err="1" smtClean="0"/>
              <a:t>grupy</a:t>
            </a:r>
            <a:r>
              <a:rPr lang="en-GB" baseline="0" dirty="0" smtClean="0"/>
              <a:t> </a:t>
            </a:r>
            <a:r>
              <a:rPr lang="en-GB" baseline="0" dirty="0" err="1" smtClean="0"/>
              <a:t>ksiega</a:t>
            </a:r>
            <a:r>
              <a:rPr lang="en-GB" baseline="0" dirty="0" smtClean="0"/>
              <a:t> </a:t>
            </a:r>
            <a:r>
              <a:rPr lang="en-GB" dirty="0" smtClean="0"/>
              <a:t>The </a:t>
            </a:r>
            <a:r>
              <a:rPr lang="en-GB" dirty="0"/>
              <a:t>Book of </a:t>
            </a:r>
            <a:r>
              <a:rPr lang="en-GB" b="1" dirty="0"/>
              <a:t>Evidence</a:t>
            </a:r>
          </a:p>
        </p:txBody>
      </p:sp>
      <p:sp>
        <p:nvSpPr>
          <p:cNvPr id="4" name="Slide Number Placeholder 3"/>
          <p:cNvSpPr>
            <a:spLocks noGrp="1"/>
          </p:cNvSpPr>
          <p:nvPr>
            <p:ph type="sldNum" sz="quarter" idx="10"/>
          </p:nvPr>
        </p:nvSpPr>
        <p:spPr/>
        <p:txBody>
          <a:bodyPr/>
          <a:lstStyle/>
          <a:p>
            <a:fld id="{B9B7217F-B516-47D1-B66F-0E840069955F}" type="slidenum">
              <a:rPr lang="en-GB" smtClean="0"/>
              <a:t>6</a:t>
            </a:fld>
            <a:endParaRPr lang="en-GB"/>
          </a:p>
        </p:txBody>
      </p:sp>
    </p:spTree>
    <p:extLst>
      <p:ext uri="{BB962C8B-B14F-4D97-AF65-F5344CB8AC3E}">
        <p14:creationId xmlns:p14="http://schemas.microsoft.com/office/powerpoint/2010/main" val="4142931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given there is so much to be done, EFNA needs to be selective in the policy priorities it chooses to pursue. They must align to the competences of the EU Institutions but… </a:t>
            </a:r>
          </a:p>
        </p:txBody>
      </p:sp>
      <p:sp>
        <p:nvSpPr>
          <p:cNvPr id="4" name="Slide Number Placeholder 3"/>
          <p:cNvSpPr>
            <a:spLocks noGrp="1"/>
          </p:cNvSpPr>
          <p:nvPr>
            <p:ph type="sldNum" sz="quarter" idx="10"/>
          </p:nvPr>
        </p:nvSpPr>
        <p:spPr/>
        <p:txBody>
          <a:bodyPr/>
          <a:lstStyle/>
          <a:p>
            <a:fld id="{B9B7217F-B516-47D1-B66F-0E840069955F}" type="slidenum">
              <a:rPr lang="en-GB" smtClean="0"/>
              <a:t>7</a:t>
            </a:fld>
            <a:endParaRPr lang="en-GB"/>
          </a:p>
        </p:txBody>
      </p:sp>
    </p:spTree>
    <p:extLst>
      <p:ext uri="{BB962C8B-B14F-4D97-AF65-F5344CB8AC3E}">
        <p14:creationId xmlns:p14="http://schemas.microsoft.com/office/powerpoint/2010/main" val="930079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B7217F-B516-47D1-B66F-0E840069955F}" type="slidenum">
              <a:rPr lang="en-GB" smtClean="0"/>
              <a:t>8</a:t>
            </a:fld>
            <a:endParaRPr lang="en-GB"/>
          </a:p>
        </p:txBody>
      </p:sp>
    </p:spTree>
    <p:extLst>
      <p:ext uri="{BB962C8B-B14F-4D97-AF65-F5344CB8AC3E}">
        <p14:creationId xmlns:p14="http://schemas.microsoft.com/office/powerpoint/2010/main" val="3163737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9B7217F-B516-47D1-B66F-0E840069955F}" type="slidenum">
              <a:rPr lang="en-GB" smtClean="0"/>
              <a:t>9</a:t>
            </a:fld>
            <a:endParaRPr lang="en-GB"/>
          </a:p>
        </p:txBody>
      </p:sp>
    </p:spTree>
    <p:extLst>
      <p:ext uri="{BB962C8B-B14F-4D97-AF65-F5344CB8AC3E}">
        <p14:creationId xmlns:p14="http://schemas.microsoft.com/office/powerpoint/2010/main" val="4268533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4D47530-D79B-46D6-B1B3-02CC9EAF83BE}" type="datetimeFigureOut">
              <a:rPr lang="en-GB" smtClean="0"/>
              <a:t>21/07/2019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2F49A9-2252-4B5E-97D3-3C03127EAA9A}" type="slidenum">
              <a:rPr lang="en-GB" smtClean="0"/>
              <a:t>‹#›</a:t>
            </a:fld>
            <a:endParaRPr lang="en-GB"/>
          </a:p>
        </p:txBody>
      </p:sp>
    </p:spTree>
    <p:extLst>
      <p:ext uri="{BB962C8B-B14F-4D97-AF65-F5344CB8AC3E}">
        <p14:creationId xmlns:p14="http://schemas.microsoft.com/office/powerpoint/2010/main" val="2811120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D47530-D79B-46D6-B1B3-02CC9EAF83BE}" type="datetimeFigureOut">
              <a:rPr lang="en-GB" smtClean="0"/>
              <a:t>21/07/2019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2F49A9-2252-4B5E-97D3-3C03127EAA9A}" type="slidenum">
              <a:rPr lang="en-GB" smtClean="0"/>
              <a:t>‹#›</a:t>
            </a:fld>
            <a:endParaRPr lang="en-GB"/>
          </a:p>
        </p:txBody>
      </p:sp>
    </p:spTree>
    <p:extLst>
      <p:ext uri="{BB962C8B-B14F-4D97-AF65-F5344CB8AC3E}">
        <p14:creationId xmlns:p14="http://schemas.microsoft.com/office/powerpoint/2010/main" val="1172021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D47530-D79B-46D6-B1B3-02CC9EAF83BE}" type="datetimeFigureOut">
              <a:rPr lang="en-GB" smtClean="0"/>
              <a:t>21/07/2019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2F49A9-2252-4B5E-97D3-3C03127EAA9A}" type="slidenum">
              <a:rPr lang="en-GB" smtClean="0"/>
              <a:t>‹#›</a:t>
            </a:fld>
            <a:endParaRPr lang="en-GB"/>
          </a:p>
        </p:txBody>
      </p:sp>
    </p:spTree>
    <p:extLst>
      <p:ext uri="{BB962C8B-B14F-4D97-AF65-F5344CB8AC3E}">
        <p14:creationId xmlns:p14="http://schemas.microsoft.com/office/powerpoint/2010/main" val="2489483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ga-IE"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457200"/>
            <a:fld id="{5A1B3D00-4BD8-0646-91B7-7FE203FDAF55}" type="datetimeFigureOut">
              <a:rPr lang="en-US" smtClean="0">
                <a:solidFill>
                  <a:srgbClr val="155372"/>
                </a:solidFill>
              </a:rPr>
              <a:pPr defTabSz="457200"/>
              <a:t>7/21/2019</a:t>
            </a:fld>
            <a:endParaRPr lang="en-US">
              <a:solidFill>
                <a:srgbClr val="155372"/>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457200"/>
            <a:endParaRPr lang="en-US">
              <a:solidFill>
                <a:srgbClr val="155372"/>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457200"/>
            <a:fld id="{B6165DA0-BE90-A841-BD84-FE99F681F3BD}" type="slidenum">
              <a:rPr lang="en-US" smtClean="0">
                <a:solidFill>
                  <a:srgbClr val="155372"/>
                </a:solidFill>
              </a:rPr>
              <a:pPr defTabSz="457200"/>
              <a:t>‹#›</a:t>
            </a:fld>
            <a:endParaRPr lang="en-US">
              <a:solidFill>
                <a:srgbClr val="155372"/>
              </a:solidFill>
            </a:endParaRPr>
          </a:p>
        </p:txBody>
      </p:sp>
    </p:spTree>
    <p:extLst>
      <p:ext uri="{BB962C8B-B14F-4D97-AF65-F5344CB8AC3E}">
        <p14:creationId xmlns:p14="http://schemas.microsoft.com/office/powerpoint/2010/main" val="581777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457200"/>
            <a:fld id="{5A1B3D00-4BD8-0646-91B7-7FE203FDAF55}" type="datetimeFigureOut">
              <a:rPr lang="en-US" smtClean="0">
                <a:solidFill>
                  <a:srgbClr val="155372"/>
                </a:solidFill>
              </a:rPr>
              <a:pPr defTabSz="457200"/>
              <a:t>7/21/2019</a:t>
            </a:fld>
            <a:endParaRPr lang="en-US">
              <a:solidFill>
                <a:srgbClr val="155372"/>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457200"/>
            <a:endParaRPr lang="en-US">
              <a:solidFill>
                <a:srgbClr val="155372"/>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457200"/>
            <a:fld id="{B6165DA0-BE90-A841-BD84-FE99F681F3BD}" type="slidenum">
              <a:rPr lang="en-US" smtClean="0">
                <a:solidFill>
                  <a:srgbClr val="155372"/>
                </a:solidFill>
              </a:rPr>
              <a:pPr defTabSz="457200"/>
              <a:t>‹#›</a:t>
            </a:fld>
            <a:endParaRPr lang="en-US">
              <a:solidFill>
                <a:srgbClr val="155372"/>
              </a:solidFill>
            </a:endParaRPr>
          </a:p>
        </p:txBody>
      </p:sp>
    </p:spTree>
    <p:extLst>
      <p:ext uri="{BB962C8B-B14F-4D97-AF65-F5344CB8AC3E}">
        <p14:creationId xmlns:p14="http://schemas.microsoft.com/office/powerpoint/2010/main" val="1831867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ga-IE"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457200"/>
            <a:fld id="{5A1B3D00-4BD8-0646-91B7-7FE203FDAF55}" type="datetimeFigureOut">
              <a:rPr lang="en-US" smtClean="0">
                <a:solidFill>
                  <a:srgbClr val="155372"/>
                </a:solidFill>
              </a:rPr>
              <a:pPr defTabSz="457200"/>
              <a:t>7/21/2019</a:t>
            </a:fld>
            <a:endParaRPr lang="en-US">
              <a:solidFill>
                <a:srgbClr val="155372"/>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457200"/>
            <a:endParaRPr lang="en-US">
              <a:solidFill>
                <a:srgbClr val="155372"/>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457200"/>
            <a:fld id="{B6165DA0-BE90-A841-BD84-FE99F681F3BD}" type="slidenum">
              <a:rPr lang="en-US" smtClean="0">
                <a:solidFill>
                  <a:srgbClr val="155372"/>
                </a:solidFill>
              </a:rPr>
              <a:pPr defTabSz="457200"/>
              <a:t>‹#›</a:t>
            </a:fld>
            <a:endParaRPr lang="en-US">
              <a:solidFill>
                <a:srgbClr val="155372"/>
              </a:solidFill>
            </a:endParaRPr>
          </a:p>
        </p:txBody>
      </p:sp>
    </p:spTree>
    <p:extLst>
      <p:ext uri="{BB962C8B-B14F-4D97-AF65-F5344CB8AC3E}">
        <p14:creationId xmlns:p14="http://schemas.microsoft.com/office/powerpoint/2010/main" val="279783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defTabSz="457200"/>
            <a:fld id="{5A1B3D00-4BD8-0646-91B7-7FE203FDAF55}" type="datetimeFigureOut">
              <a:rPr lang="en-US" smtClean="0">
                <a:solidFill>
                  <a:srgbClr val="155372"/>
                </a:solidFill>
              </a:rPr>
              <a:pPr defTabSz="457200"/>
              <a:t>7/21/2019</a:t>
            </a:fld>
            <a:endParaRPr lang="en-US">
              <a:solidFill>
                <a:srgbClr val="155372"/>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defTabSz="457200"/>
            <a:endParaRPr lang="en-US">
              <a:solidFill>
                <a:srgbClr val="155372"/>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defTabSz="457200"/>
            <a:fld id="{B6165DA0-BE90-A841-BD84-FE99F681F3BD}" type="slidenum">
              <a:rPr lang="en-US" smtClean="0">
                <a:solidFill>
                  <a:srgbClr val="155372"/>
                </a:solidFill>
              </a:rPr>
              <a:pPr defTabSz="457200"/>
              <a:t>‹#›</a:t>
            </a:fld>
            <a:endParaRPr lang="en-US">
              <a:solidFill>
                <a:srgbClr val="155372"/>
              </a:solidFill>
            </a:endParaRPr>
          </a:p>
        </p:txBody>
      </p:sp>
    </p:spTree>
    <p:extLst>
      <p:ext uri="{BB962C8B-B14F-4D97-AF65-F5344CB8AC3E}">
        <p14:creationId xmlns:p14="http://schemas.microsoft.com/office/powerpoint/2010/main" val="220238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pPr defTabSz="457200"/>
            <a:fld id="{5A1B3D00-4BD8-0646-91B7-7FE203FDAF55}" type="datetimeFigureOut">
              <a:rPr lang="en-US" smtClean="0">
                <a:solidFill>
                  <a:srgbClr val="155372"/>
                </a:solidFill>
              </a:rPr>
              <a:pPr defTabSz="457200"/>
              <a:t>7/21/2019</a:t>
            </a:fld>
            <a:endParaRPr lang="en-US">
              <a:solidFill>
                <a:srgbClr val="155372"/>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pPr defTabSz="457200"/>
            <a:endParaRPr lang="en-US">
              <a:solidFill>
                <a:srgbClr val="155372"/>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pPr defTabSz="457200"/>
            <a:fld id="{B6165DA0-BE90-A841-BD84-FE99F681F3BD}" type="slidenum">
              <a:rPr lang="en-US" smtClean="0">
                <a:solidFill>
                  <a:srgbClr val="155372"/>
                </a:solidFill>
              </a:rPr>
              <a:pPr defTabSz="457200"/>
              <a:t>‹#›</a:t>
            </a:fld>
            <a:endParaRPr lang="en-US">
              <a:solidFill>
                <a:srgbClr val="155372"/>
              </a:solidFill>
            </a:endParaRPr>
          </a:p>
        </p:txBody>
      </p:sp>
    </p:spTree>
    <p:extLst>
      <p:ext uri="{BB962C8B-B14F-4D97-AF65-F5344CB8AC3E}">
        <p14:creationId xmlns:p14="http://schemas.microsoft.com/office/powerpoint/2010/main" val="417574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pPr defTabSz="457200"/>
            <a:fld id="{5A1B3D00-4BD8-0646-91B7-7FE203FDAF55}" type="datetimeFigureOut">
              <a:rPr lang="en-US" smtClean="0">
                <a:solidFill>
                  <a:srgbClr val="155372"/>
                </a:solidFill>
              </a:rPr>
              <a:pPr defTabSz="457200"/>
              <a:t>7/21/2019</a:t>
            </a:fld>
            <a:endParaRPr lang="en-US">
              <a:solidFill>
                <a:srgbClr val="155372"/>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pPr defTabSz="457200"/>
            <a:endParaRPr lang="en-US">
              <a:solidFill>
                <a:srgbClr val="155372"/>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pPr defTabSz="457200"/>
            <a:fld id="{B6165DA0-BE90-A841-BD84-FE99F681F3BD}" type="slidenum">
              <a:rPr lang="en-US" smtClean="0">
                <a:solidFill>
                  <a:srgbClr val="155372"/>
                </a:solidFill>
              </a:rPr>
              <a:pPr defTabSz="457200"/>
              <a:t>‹#›</a:t>
            </a:fld>
            <a:endParaRPr lang="en-US">
              <a:solidFill>
                <a:srgbClr val="155372"/>
              </a:solidFill>
            </a:endParaRPr>
          </a:p>
        </p:txBody>
      </p:sp>
    </p:spTree>
    <p:extLst>
      <p:ext uri="{BB962C8B-B14F-4D97-AF65-F5344CB8AC3E}">
        <p14:creationId xmlns:p14="http://schemas.microsoft.com/office/powerpoint/2010/main" val="2433276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defTabSz="457200"/>
            <a:fld id="{5A1B3D00-4BD8-0646-91B7-7FE203FDAF55}" type="datetimeFigureOut">
              <a:rPr lang="en-US" smtClean="0">
                <a:solidFill>
                  <a:srgbClr val="155372"/>
                </a:solidFill>
              </a:rPr>
              <a:pPr defTabSz="457200"/>
              <a:t>7/21/2019</a:t>
            </a:fld>
            <a:endParaRPr lang="en-US">
              <a:solidFill>
                <a:srgbClr val="155372"/>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defTabSz="457200"/>
            <a:endParaRPr lang="en-US">
              <a:solidFill>
                <a:srgbClr val="155372"/>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pPr defTabSz="457200"/>
            <a:fld id="{B6165DA0-BE90-A841-BD84-FE99F681F3BD}" type="slidenum">
              <a:rPr lang="en-US" smtClean="0">
                <a:solidFill>
                  <a:srgbClr val="155372"/>
                </a:solidFill>
              </a:rPr>
              <a:pPr defTabSz="457200"/>
              <a:t>‹#›</a:t>
            </a:fld>
            <a:endParaRPr lang="en-US">
              <a:solidFill>
                <a:srgbClr val="155372"/>
              </a:solidFill>
            </a:endParaRPr>
          </a:p>
        </p:txBody>
      </p:sp>
    </p:spTree>
    <p:extLst>
      <p:ext uri="{BB962C8B-B14F-4D97-AF65-F5344CB8AC3E}">
        <p14:creationId xmlns:p14="http://schemas.microsoft.com/office/powerpoint/2010/main" val="1090564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ga-IE"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defTabSz="457200"/>
            <a:fld id="{5A1B3D00-4BD8-0646-91B7-7FE203FDAF55}" type="datetimeFigureOut">
              <a:rPr lang="en-US" smtClean="0">
                <a:solidFill>
                  <a:srgbClr val="155372"/>
                </a:solidFill>
              </a:rPr>
              <a:pPr defTabSz="457200"/>
              <a:t>7/21/2019</a:t>
            </a:fld>
            <a:endParaRPr lang="en-US">
              <a:solidFill>
                <a:srgbClr val="155372"/>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defTabSz="457200"/>
            <a:endParaRPr lang="en-US">
              <a:solidFill>
                <a:srgbClr val="155372"/>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defTabSz="457200"/>
            <a:fld id="{B6165DA0-BE90-A841-BD84-FE99F681F3BD}" type="slidenum">
              <a:rPr lang="en-US" smtClean="0">
                <a:solidFill>
                  <a:srgbClr val="155372"/>
                </a:solidFill>
              </a:rPr>
              <a:pPr defTabSz="457200"/>
              <a:t>‹#›</a:t>
            </a:fld>
            <a:endParaRPr lang="en-US">
              <a:solidFill>
                <a:srgbClr val="155372"/>
              </a:solidFill>
            </a:endParaRPr>
          </a:p>
        </p:txBody>
      </p:sp>
    </p:spTree>
    <p:extLst>
      <p:ext uri="{BB962C8B-B14F-4D97-AF65-F5344CB8AC3E}">
        <p14:creationId xmlns:p14="http://schemas.microsoft.com/office/powerpoint/2010/main" val="388440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D47530-D79B-46D6-B1B3-02CC9EAF83BE}" type="datetimeFigureOut">
              <a:rPr lang="en-GB" smtClean="0"/>
              <a:t>21/07/2019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2F49A9-2252-4B5E-97D3-3C03127EAA9A}" type="slidenum">
              <a:rPr lang="en-GB" smtClean="0"/>
              <a:t>‹#›</a:t>
            </a:fld>
            <a:endParaRPr lang="en-GB"/>
          </a:p>
        </p:txBody>
      </p:sp>
    </p:spTree>
    <p:extLst>
      <p:ext uri="{BB962C8B-B14F-4D97-AF65-F5344CB8AC3E}">
        <p14:creationId xmlns:p14="http://schemas.microsoft.com/office/powerpoint/2010/main" val="4003370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ga-IE"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defTabSz="457200"/>
            <a:fld id="{5A1B3D00-4BD8-0646-91B7-7FE203FDAF55}" type="datetimeFigureOut">
              <a:rPr lang="en-US" smtClean="0">
                <a:solidFill>
                  <a:srgbClr val="155372"/>
                </a:solidFill>
              </a:rPr>
              <a:pPr defTabSz="457200"/>
              <a:t>7/21/2019</a:t>
            </a:fld>
            <a:endParaRPr lang="en-US">
              <a:solidFill>
                <a:srgbClr val="155372"/>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defTabSz="457200"/>
            <a:endParaRPr lang="en-US">
              <a:solidFill>
                <a:srgbClr val="155372"/>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defTabSz="457200"/>
            <a:fld id="{B6165DA0-BE90-A841-BD84-FE99F681F3BD}" type="slidenum">
              <a:rPr lang="en-US" smtClean="0">
                <a:solidFill>
                  <a:srgbClr val="155372"/>
                </a:solidFill>
              </a:rPr>
              <a:pPr defTabSz="457200"/>
              <a:t>‹#›</a:t>
            </a:fld>
            <a:endParaRPr lang="en-US">
              <a:solidFill>
                <a:srgbClr val="155372"/>
              </a:solidFill>
            </a:endParaRPr>
          </a:p>
        </p:txBody>
      </p:sp>
    </p:spTree>
    <p:extLst>
      <p:ext uri="{BB962C8B-B14F-4D97-AF65-F5344CB8AC3E}">
        <p14:creationId xmlns:p14="http://schemas.microsoft.com/office/powerpoint/2010/main" val="2073110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457200"/>
            <a:fld id="{5A1B3D00-4BD8-0646-91B7-7FE203FDAF55}" type="datetimeFigureOut">
              <a:rPr lang="en-US" smtClean="0">
                <a:solidFill>
                  <a:srgbClr val="155372"/>
                </a:solidFill>
              </a:rPr>
              <a:pPr defTabSz="457200"/>
              <a:t>7/21/2019</a:t>
            </a:fld>
            <a:endParaRPr lang="en-US">
              <a:solidFill>
                <a:srgbClr val="155372"/>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457200"/>
            <a:endParaRPr lang="en-US">
              <a:solidFill>
                <a:srgbClr val="155372"/>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457200"/>
            <a:fld id="{B6165DA0-BE90-A841-BD84-FE99F681F3BD}" type="slidenum">
              <a:rPr lang="en-US" smtClean="0">
                <a:solidFill>
                  <a:srgbClr val="155372"/>
                </a:solidFill>
              </a:rPr>
              <a:pPr defTabSz="457200"/>
              <a:t>‹#›</a:t>
            </a:fld>
            <a:endParaRPr lang="en-US">
              <a:solidFill>
                <a:srgbClr val="155372"/>
              </a:solidFill>
            </a:endParaRPr>
          </a:p>
        </p:txBody>
      </p:sp>
    </p:spTree>
    <p:extLst>
      <p:ext uri="{BB962C8B-B14F-4D97-AF65-F5344CB8AC3E}">
        <p14:creationId xmlns:p14="http://schemas.microsoft.com/office/powerpoint/2010/main" val="1007680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ga-IE"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457200"/>
            <a:fld id="{5A1B3D00-4BD8-0646-91B7-7FE203FDAF55}" type="datetimeFigureOut">
              <a:rPr lang="en-US" smtClean="0">
                <a:solidFill>
                  <a:srgbClr val="155372"/>
                </a:solidFill>
              </a:rPr>
              <a:pPr defTabSz="457200"/>
              <a:t>7/21/2019</a:t>
            </a:fld>
            <a:endParaRPr lang="en-US">
              <a:solidFill>
                <a:srgbClr val="155372"/>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457200"/>
            <a:endParaRPr lang="en-US">
              <a:solidFill>
                <a:srgbClr val="155372"/>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457200"/>
            <a:fld id="{B6165DA0-BE90-A841-BD84-FE99F681F3BD}" type="slidenum">
              <a:rPr lang="en-US" smtClean="0">
                <a:solidFill>
                  <a:srgbClr val="155372"/>
                </a:solidFill>
              </a:rPr>
              <a:pPr defTabSz="457200"/>
              <a:t>‹#›</a:t>
            </a:fld>
            <a:endParaRPr lang="en-US">
              <a:solidFill>
                <a:srgbClr val="155372"/>
              </a:solidFill>
            </a:endParaRPr>
          </a:p>
        </p:txBody>
      </p:sp>
    </p:spTree>
    <p:extLst>
      <p:ext uri="{BB962C8B-B14F-4D97-AF65-F5344CB8AC3E}">
        <p14:creationId xmlns:p14="http://schemas.microsoft.com/office/powerpoint/2010/main" val="3441303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D47530-D79B-46D6-B1B3-02CC9EAF83BE}" type="datetimeFigureOut">
              <a:rPr lang="en-GB" smtClean="0"/>
              <a:t>21/07/2019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2F49A9-2252-4B5E-97D3-3C03127EAA9A}" type="slidenum">
              <a:rPr lang="en-GB" smtClean="0"/>
              <a:t>‹#›</a:t>
            </a:fld>
            <a:endParaRPr lang="en-GB"/>
          </a:p>
        </p:txBody>
      </p:sp>
    </p:spTree>
    <p:extLst>
      <p:ext uri="{BB962C8B-B14F-4D97-AF65-F5344CB8AC3E}">
        <p14:creationId xmlns:p14="http://schemas.microsoft.com/office/powerpoint/2010/main" val="687687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4D47530-D79B-46D6-B1B3-02CC9EAF83BE}" type="datetimeFigureOut">
              <a:rPr lang="en-GB" smtClean="0"/>
              <a:t>21/07/2019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2F49A9-2252-4B5E-97D3-3C03127EAA9A}" type="slidenum">
              <a:rPr lang="en-GB" smtClean="0"/>
              <a:t>‹#›</a:t>
            </a:fld>
            <a:endParaRPr lang="en-GB"/>
          </a:p>
        </p:txBody>
      </p:sp>
    </p:spTree>
    <p:extLst>
      <p:ext uri="{BB962C8B-B14F-4D97-AF65-F5344CB8AC3E}">
        <p14:creationId xmlns:p14="http://schemas.microsoft.com/office/powerpoint/2010/main" val="2364001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4D47530-D79B-46D6-B1B3-02CC9EAF83BE}" type="datetimeFigureOut">
              <a:rPr lang="en-GB" smtClean="0"/>
              <a:t>21/07/2019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D2F49A9-2252-4B5E-97D3-3C03127EAA9A}" type="slidenum">
              <a:rPr lang="en-GB" smtClean="0"/>
              <a:t>‹#›</a:t>
            </a:fld>
            <a:endParaRPr lang="en-GB"/>
          </a:p>
        </p:txBody>
      </p:sp>
    </p:spTree>
    <p:extLst>
      <p:ext uri="{BB962C8B-B14F-4D97-AF65-F5344CB8AC3E}">
        <p14:creationId xmlns:p14="http://schemas.microsoft.com/office/powerpoint/2010/main" val="2014143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4D47530-D79B-46D6-B1B3-02CC9EAF83BE}" type="datetimeFigureOut">
              <a:rPr lang="en-GB" smtClean="0"/>
              <a:t>21/07/2019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D2F49A9-2252-4B5E-97D3-3C03127EAA9A}" type="slidenum">
              <a:rPr lang="en-GB" smtClean="0"/>
              <a:t>‹#›</a:t>
            </a:fld>
            <a:endParaRPr lang="en-GB"/>
          </a:p>
        </p:txBody>
      </p:sp>
    </p:spTree>
    <p:extLst>
      <p:ext uri="{BB962C8B-B14F-4D97-AF65-F5344CB8AC3E}">
        <p14:creationId xmlns:p14="http://schemas.microsoft.com/office/powerpoint/2010/main" val="3379974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D47530-D79B-46D6-B1B3-02CC9EAF83BE}" type="datetimeFigureOut">
              <a:rPr lang="en-GB" smtClean="0"/>
              <a:t>21/07/2019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D2F49A9-2252-4B5E-97D3-3C03127EAA9A}" type="slidenum">
              <a:rPr lang="en-GB" smtClean="0"/>
              <a:t>‹#›</a:t>
            </a:fld>
            <a:endParaRPr lang="en-GB"/>
          </a:p>
        </p:txBody>
      </p:sp>
    </p:spTree>
    <p:extLst>
      <p:ext uri="{BB962C8B-B14F-4D97-AF65-F5344CB8AC3E}">
        <p14:creationId xmlns:p14="http://schemas.microsoft.com/office/powerpoint/2010/main" val="2681137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D47530-D79B-46D6-B1B3-02CC9EAF83BE}" type="datetimeFigureOut">
              <a:rPr lang="en-GB" smtClean="0"/>
              <a:t>21/07/2019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2F49A9-2252-4B5E-97D3-3C03127EAA9A}" type="slidenum">
              <a:rPr lang="en-GB" smtClean="0"/>
              <a:t>‹#›</a:t>
            </a:fld>
            <a:endParaRPr lang="en-GB"/>
          </a:p>
        </p:txBody>
      </p:sp>
    </p:spTree>
    <p:extLst>
      <p:ext uri="{BB962C8B-B14F-4D97-AF65-F5344CB8AC3E}">
        <p14:creationId xmlns:p14="http://schemas.microsoft.com/office/powerpoint/2010/main" val="328873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D47530-D79B-46D6-B1B3-02CC9EAF83BE}" type="datetimeFigureOut">
              <a:rPr lang="en-GB" smtClean="0"/>
              <a:t>21/07/2019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2F49A9-2252-4B5E-97D3-3C03127EAA9A}" type="slidenum">
              <a:rPr lang="en-GB" smtClean="0"/>
              <a:t>‹#›</a:t>
            </a:fld>
            <a:endParaRPr lang="en-GB"/>
          </a:p>
        </p:txBody>
      </p:sp>
    </p:spTree>
    <p:extLst>
      <p:ext uri="{BB962C8B-B14F-4D97-AF65-F5344CB8AC3E}">
        <p14:creationId xmlns:p14="http://schemas.microsoft.com/office/powerpoint/2010/main" val="1060693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D47530-D79B-46D6-B1B3-02CC9EAF83BE}" type="datetimeFigureOut">
              <a:rPr lang="en-GB" smtClean="0"/>
              <a:t>21/07/2019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F49A9-2252-4B5E-97D3-3C03127EAA9A}" type="slidenum">
              <a:rPr lang="en-GB" smtClean="0"/>
              <a:t>‹#›</a:t>
            </a:fld>
            <a:endParaRPr lang="en-GB"/>
          </a:p>
        </p:txBody>
      </p:sp>
    </p:spTree>
    <p:extLst>
      <p:ext uri="{BB962C8B-B14F-4D97-AF65-F5344CB8AC3E}">
        <p14:creationId xmlns:p14="http://schemas.microsoft.com/office/powerpoint/2010/main" val="2809577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a:ln>
            <a:noFill/>
          </a:ln>
        </p:spPr>
        <p:txBody>
          <a:bodyPr vert="horz" lIns="91440" tIns="45720" rIns="91440" bIns="45720" rtlCol="0" anchor="ctr">
            <a:normAutofit/>
          </a:bodyPr>
          <a:lstStyle/>
          <a:p>
            <a:r>
              <a:rPr lang="ga-IE" dirty="0" smtClean="0"/>
              <a:t>Click to edit Master title style</a:t>
            </a:r>
            <a:endParaRPr lang="en-US" dirty="0"/>
          </a:p>
        </p:txBody>
      </p:sp>
      <p:sp>
        <p:nvSpPr>
          <p:cNvPr id="3" name="Text Placeholder 2"/>
          <p:cNvSpPr>
            <a:spLocks noGrp="1"/>
          </p:cNvSpPr>
          <p:nvPr>
            <p:ph type="body" idx="1"/>
          </p:nvPr>
        </p:nvSpPr>
        <p:spPr>
          <a:xfrm>
            <a:off x="609600" y="2270125"/>
            <a:ext cx="10972800" cy="4167188"/>
          </a:xfrm>
          <a:prstGeom prst="rect">
            <a:avLst/>
          </a:prstGeom>
        </p:spPr>
        <p:txBody>
          <a:bodyPr vert="horz" lIns="91440" tIns="45720" rIns="91440" bIns="45720" rtlCol="0">
            <a:normAutofit/>
          </a:body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Tree>
    <p:extLst>
      <p:ext uri="{BB962C8B-B14F-4D97-AF65-F5344CB8AC3E}">
        <p14:creationId xmlns:p14="http://schemas.microsoft.com/office/powerpoint/2010/main" val="2424184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youtu.be/5z9ihmi4W2U"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jp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8" descr="Image result for world brain day 2019">
            <a:extLst>
              <a:ext uri="{FF2B5EF4-FFF2-40B4-BE49-F238E27FC236}">
                <a16:creationId xmlns:a16="http://schemas.microsoft.com/office/drawing/2014/main" xmlns="" id="{554DB206-8B69-43F6-9E20-B25EE8BFCE2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2923" y="410384"/>
            <a:ext cx="10905066" cy="44710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24711" y="5350213"/>
            <a:ext cx="10238362" cy="1015663"/>
          </a:xfrm>
          <a:prstGeom prst="rect">
            <a:avLst/>
          </a:prstGeom>
          <a:noFill/>
        </p:spPr>
        <p:txBody>
          <a:bodyPr wrap="square" rtlCol="0">
            <a:spAutoFit/>
          </a:bodyPr>
          <a:lstStyle/>
          <a:p>
            <a:r>
              <a:rPr lang="pl-PL" sz="6000" dirty="0" smtClean="0"/>
              <a:t>ŚWIATOWY DZIEŃ MÓZGU</a:t>
            </a:r>
            <a:endParaRPr lang="en-GB" sz="6000" dirty="0"/>
          </a:p>
        </p:txBody>
      </p:sp>
    </p:spTree>
    <p:extLst>
      <p:ext uri="{BB962C8B-B14F-4D97-AF65-F5344CB8AC3E}">
        <p14:creationId xmlns:p14="http://schemas.microsoft.com/office/powerpoint/2010/main" val="3440908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1541" y="497100"/>
            <a:ext cx="10091803" cy="1325563"/>
          </a:xfrm>
        </p:spPr>
        <p:txBody>
          <a:bodyPr>
            <a:normAutofit fontScale="90000"/>
          </a:bodyPr>
          <a:lstStyle/>
          <a:p>
            <a:r>
              <a:rPr lang="en-GB" b="1" dirty="0">
                <a:solidFill>
                  <a:schemeClr val="tx1">
                    <a:lumMod val="65000"/>
                    <a:lumOff val="35000"/>
                  </a:schemeClr>
                </a:solidFill>
              </a:rPr>
              <a:t/>
            </a:r>
            <a:br>
              <a:rPr lang="en-GB" b="1" dirty="0">
                <a:solidFill>
                  <a:schemeClr val="tx1">
                    <a:lumMod val="65000"/>
                    <a:lumOff val="35000"/>
                  </a:schemeClr>
                </a:solidFill>
              </a:rPr>
            </a:br>
            <a:r>
              <a:rPr lang="en-US" sz="2700" b="1" dirty="0">
                <a:solidFill>
                  <a:schemeClr val="tx1">
                    <a:lumMod val="65000"/>
                    <a:lumOff val="35000"/>
                  </a:schemeClr>
                </a:solidFill>
              </a:rPr>
              <a:t>Burden of brain disorders in Europe in 2017 and comparison with NCD groups</a:t>
            </a:r>
            <a:r>
              <a:rPr lang="en-GB" sz="1800" b="1" dirty="0">
                <a:solidFill>
                  <a:schemeClr val="tx1">
                    <a:lumMod val="65000"/>
                    <a:lumOff val="35000"/>
                  </a:schemeClr>
                </a:solidFill>
              </a:rPr>
              <a:t/>
            </a:r>
            <a:br>
              <a:rPr lang="en-GB" sz="1800" b="1" dirty="0">
                <a:solidFill>
                  <a:schemeClr val="tx1">
                    <a:lumMod val="65000"/>
                    <a:lumOff val="35000"/>
                  </a:schemeClr>
                </a:solidFill>
              </a:rPr>
            </a:br>
            <a:r>
              <a:rPr lang="it-IT" sz="1800" dirty="0"/>
              <a:t>Raggi A, Leonardi M. J Neurol Neurosurg </a:t>
            </a:r>
            <a:r>
              <a:rPr lang="en-GB" sz="1800" dirty="0"/>
              <a:t>Psychiatry June 2019</a:t>
            </a:r>
            <a:r>
              <a:rPr lang="en-GB" sz="3200" dirty="0"/>
              <a:t/>
            </a:r>
            <a:br>
              <a:rPr lang="en-GB" sz="3200" dirty="0"/>
            </a:br>
            <a:endParaRPr lang="en-GB" sz="3100" b="1" i="1" dirty="0">
              <a:solidFill>
                <a:schemeClr val="tx1">
                  <a:lumMod val="65000"/>
                  <a:lumOff val="35000"/>
                </a:schemeClr>
              </a:solidFill>
            </a:endParaRPr>
          </a:p>
        </p:txBody>
      </p:sp>
      <p:graphicFrame>
        <p:nvGraphicFramePr>
          <p:cNvPr id="5" name="Content Placeholder 4">
            <a:extLst>
              <a:ext uri="{FF2B5EF4-FFF2-40B4-BE49-F238E27FC236}">
                <a16:creationId xmlns:a16="http://schemas.microsoft.com/office/drawing/2014/main" xmlns="" id="{38AD60DF-BAA9-4C68-A1F0-640636DF1D90}"/>
              </a:ext>
            </a:extLst>
          </p:cNvPr>
          <p:cNvGraphicFramePr>
            <a:graphicFrameLocks noGrp="1"/>
          </p:cNvGraphicFramePr>
          <p:nvPr>
            <p:ph idx="1"/>
            <p:extLst>
              <p:ext uri="{D42A27DB-BD31-4B8C-83A1-F6EECF244321}">
                <p14:modId xmlns:p14="http://schemas.microsoft.com/office/powerpoint/2010/main" val="1488728554"/>
              </p:ext>
            </p:extLst>
          </p:nvPr>
        </p:nvGraphicFramePr>
        <p:xfrm>
          <a:off x="861542" y="1923069"/>
          <a:ext cx="9529601" cy="5507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955964" y="6052705"/>
            <a:ext cx="9227127" cy="805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dirty="0" smtClean="0"/>
              <a:t>Choroby mózgu stanowią najczęstszą przyczynę niepełnosprawności i całościowego obciążenia chorobowego wśród NCDs w obrębie populacji europejskiej</a:t>
            </a:r>
            <a:endParaRPr lang="en-GB" sz="2100" dirty="0"/>
          </a:p>
        </p:txBody>
      </p:sp>
    </p:spTree>
    <p:extLst>
      <p:ext uri="{BB962C8B-B14F-4D97-AF65-F5344CB8AC3E}">
        <p14:creationId xmlns:p14="http://schemas.microsoft.com/office/powerpoint/2010/main" val="1807075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Image result for #brainlifegoals">
            <a:extLst>
              <a:ext uri="{FF2B5EF4-FFF2-40B4-BE49-F238E27FC236}">
                <a16:creationId xmlns:a16="http://schemas.microsoft.com/office/drawing/2014/main" xmlns="" id="{D6222CFA-C1B5-40F7-833C-3C7F26CA045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467" y="702733"/>
            <a:ext cx="10905066" cy="545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83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2018-11-17 11.16.5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36" y="1791774"/>
            <a:ext cx="3908952" cy="469333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descr="Screenshot 2018-11-17 11.04.4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0250" y="497920"/>
            <a:ext cx="6661634" cy="301173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descr="Screenshot 2018-11-17 11.04.2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0250" y="3727539"/>
            <a:ext cx="6572736" cy="29797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itle 1"/>
          <p:cNvSpPr>
            <a:spLocks noGrp="1"/>
          </p:cNvSpPr>
          <p:nvPr>
            <p:ph type="title"/>
          </p:nvPr>
        </p:nvSpPr>
        <p:spPr>
          <a:xfrm>
            <a:off x="311837" y="-145578"/>
            <a:ext cx="4975145" cy="1993832"/>
          </a:xfrm>
        </p:spPr>
        <p:txBody>
          <a:bodyPr>
            <a:normAutofit/>
          </a:bodyPr>
          <a:lstStyle/>
          <a:p>
            <a:pPr algn="l"/>
            <a:r>
              <a:rPr lang="pl-PL" sz="3200" dirty="0" smtClean="0">
                <a:solidFill>
                  <a:srgbClr val="262453"/>
                </a:solidFill>
                <a:latin typeface="Yanone Kaffeesatz Regular"/>
                <a:cs typeface="Yanone Kaffeesatz Regular"/>
              </a:rPr>
              <a:t>Nawiązuje do trendów w mediach społecznych</a:t>
            </a:r>
            <a:endParaRPr lang="en-US" sz="3200" dirty="0">
              <a:solidFill>
                <a:srgbClr val="262453"/>
              </a:solidFill>
              <a:latin typeface="Yanone Kaffeesatz Regular"/>
              <a:cs typeface="Yanone Kaffeesatz Regular"/>
            </a:endParaRPr>
          </a:p>
        </p:txBody>
      </p:sp>
    </p:spTree>
    <p:extLst>
      <p:ext uri="{BB962C8B-B14F-4D97-AF65-F5344CB8AC3E}">
        <p14:creationId xmlns:p14="http://schemas.microsoft.com/office/powerpoint/2010/main" val="45165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111865" y="307378"/>
            <a:ext cx="7772400" cy="862611"/>
          </a:xfrm>
        </p:spPr>
        <p:txBody>
          <a:bodyPr>
            <a:noAutofit/>
          </a:bodyPr>
          <a:lstStyle/>
          <a:p>
            <a:pPr algn="l"/>
            <a:r>
              <a:rPr lang="pl-PL" dirty="0" smtClean="0">
                <a:latin typeface="Yanone Kaffeesatz Regular"/>
                <a:cs typeface="Yanone Kaffeesatz Regular"/>
              </a:rPr>
              <a:t>CELE KAMPANII</a:t>
            </a:r>
            <a:endParaRPr lang="en-US" dirty="0">
              <a:latin typeface="Yanone Kaffeesatz Regular"/>
              <a:cs typeface="Yanone Kaffeesatz Regular"/>
            </a:endParaRPr>
          </a:p>
        </p:txBody>
      </p:sp>
      <p:sp>
        <p:nvSpPr>
          <p:cNvPr id="3" name="Subtitle 2"/>
          <p:cNvSpPr>
            <a:spLocks noGrp="1"/>
          </p:cNvSpPr>
          <p:nvPr>
            <p:ph type="subTitle" idx="1"/>
          </p:nvPr>
        </p:nvSpPr>
        <p:spPr>
          <a:xfrm>
            <a:off x="423153" y="1814208"/>
            <a:ext cx="5306439" cy="4693597"/>
          </a:xfrm>
        </p:spPr>
        <p:txBody>
          <a:bodyPr>
            <a:normAutofit/>
          </a:bodyPr>
          <a:lstStyle/>
          <a:p>
            <a:pPr marL="342900" indent="-342900" algn="l">
              <a:spcAft>
                <a:spcPts val="700"/>
              </a:spcAft>
              <a:buFont typeface="Arial"/>
              <a:buChar char="•"/>
            </a:pPr>
            <a:r>
              <a:rPr lang="pl-PL" dirty="0" smtClean="0">
                <a:solidFill>
                  <a:srgbClr val="262453"/>
                </a:solidFill>
              </a:rPr>
              <a:t>Szerzenie świadomości </a:t>
            </a:r>
            <a:endParaRPr lang="en-US" dirty="0">
              <a:solidFill>
                <a:srgbClr val="262453"/>
              </a:solidFill>
            </a:endParaRPr>
          </a:p>
          <a:p>
            <a:pPr marL="342900" indent="-342900" algn="l">
              <a:spcAft>
                <a:spcPts val="700"/>
              </a:spcAft>
              <a:buFont typeface="Arial"/>
              <a:buChar char="•"/>
            </a:pPr>
            <a:r>
              <a:rPr lang="pl-PL" dirty="0" smtClean="0">
                <a:solidFill>
                  <a:srgbClr val="262453"/>
                </a:solidFill>
              </a:rPr>
              <a:t>Zrozumienie i komunikowanie niezaspokojonych potrzeb</a:t>
            </a:r>
            <a:r>
              <a:rPr lang="en-US" dirty="0" smtClean="0">
                <a:solidFill>
                  <a:srgbClr val="262453"/>
                </a:solidFill>
              </a:rPr>
              <a:t> </a:t>
            </a:r>
            <a:endParaRPr lang="en-US" dirty="0">
              <a:solidFill>
                <a:srgbClr val="262453"/>
              </a:solidFill>
            </a:endParaRPr>
          </a:p>
          <a:p>
            <a:pPr marL="342900" indent="-342900" algn="l">
              <a:spcAft>
                <a:spcPts val="700"/>
              </a:spcAft>
              <a:buFont typeface="Arial"/>
              <a:buChar char="•"/>
            </a:pPr>
            <a:r>
              <a:rPr lang="pl-PL" dirty="0" smtClean="0">
                <a:solidFill>
                  <a:srgbClr val="262453"/>
                </a:solidFill>
              </a:rPr>
              <a:t>Zaangażowanie osób dotkniętych przez choroby mózgu aby szerzyć swiadomość nt. wpływu jaki te choroby mają na ich życie</a:t>
            </a:r>
            <a:r>
              <a:rPr lang="en-US" dirty="0" smtClean="0">
                <a:solidFill>
                  <a:srgbClr val="262453"/>
                </a:solidFill>
              </a:rPr>
              <a:t> </a:t>
            </a:r>
            <a:endParaRPr lang="en-US" dirty="0">
              <a:solidFill>
                <a:srgbClr val="262453"/>
              </a:solidFill>
            </a:endParaRPr>
          </a:p>
          <a:p>
            <a:pPr marL="342900" indent="-342900" algn="l">
              <a:spcAft>
                <a:spcPts val="700"/>
              </a:spcAft>
              <a:buFont typeface="Arial"/>
              <a:buChar char="•"/>
            </a:pPr>
            <a:r>
              <a:rPr lang="pl-PL" dirty="0" smtClean="0">
                <a:solidFill>
                  <a:srgbClr val="262453"/>
                </a:solidFill>
              </a:rPr>
              <a:t>Pokazanie przykładów ilustrujących co jest naprawdę ważne dla dotkniętych osób i przez to wpływanie na decyzje decydentów </a:t>
            </a:r>
            <a:endParaRPr lang="en-US" dirty="0">
              <a:solidFill>
                <a:srgbClr val="262453"/>
              </a:solidFill>
            </a:endParaRPr>
          </a:p>
          <a:p>
            <a:pPr marL="285750" indent="-285750" algn="l">
              <a:spcAft>
                <a:spcPts val="700"/>
              </a:spcAft>
              <a:buFont typeface="Arial"/>
              <a:buChar char="•"/>
            </a:pPr>
            <a:endParaRPr lang="en-US" sz="1800" dirty="0">
              <a:solidFill>
                <a:srgbClr val="262453"/>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966" y="1212953"/>
            <a:ext cx="5435902" cy="5435902"/>
          </a:xfrm>
          <a:prstGeom prst="rect">
            <a:avLst/>
          </a:prstGeom>
        </p:spPr>
      </p:pic>
    </p:spTree>
    <p:extLst>
      <p:ext uri="{BB962C8B-B14F-4D97-AF65-F5344CB8AC3E}">
        <p14:creationId xmlns:p14="http://schemas.microsoft.com/office/powerpoint/2010/main" val="175823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258" y="429325"/>
            <a:ext cx="7772400" cy="467709"/>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pl-PL" sz="3600" dirty="0" smtClean="0">
                <a:solidFill>
                  <a:srgbClr val="172E64"/>
                </a:solidFill>
                <a:latin typeface="Yanone Kaffeesatz Regular"/>
                <a:cs typeface="Yanone Kaffeesatz Regular"/>
              </a:rPr>
              <a:t>CO CHCEMY PRZEKAZAĆ</a:t>
            </a:r>
            <a:endParaRPr lang="en-US" sz="3600" dirty="0">
              <a:solidFill>
                <a:schemeClr val="bg1"/>
              </a:solidFill>
            </a:endParaRPr>
          </a:p>
        </p:txBody>
      </p:sp>
      <p:sp>
        <p:nvSpPr>
          <p:cNvPr id="6" name="Subtitle 2"/>
          <p:cNvSpPr txBox="1">
            <a:spLocks/>
          </p:cNvSpPr>
          <p:nvPr/>
        </p:nvSpPr>
        <p:spPr>
          <a:xfrm>
            <a:off x="361544" y="1369836"/>
            <a:ext cx="5173494" cy="542979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2400" dirty="0">
              <a:solidFill>
                <a:srgbClr val="464749"/>
              </a:solidFill>
            </a:endParaRPr>
          </a:p>
          <a:p>
            <a:pPr marL="0" indent="0">
              <a:buNone/>
            </a:pPr>
            <a:endParaRPr lang="en-GB" sz="2400" dirty="0">
              <a:solidFill>
                <a:srgbClr val="464749"/>
              </a:solidFill>
            </a:endParaRPr>
          </a:p>
          <a:p>
            <a:pPr lvl="0"/>
            <a:r>
              <a:rPr lang="pl-PL" sz="2400" dirty="0" smtClean="0">
                <a:solidFill>
                  <a:srgbClr val="464749"/>
                </a:solidFill>
              </a:rPr>
              <a:t>Osoby dotknięte chorobami neurologicznymi są skonfrontowane z dodaktowymi obciążeniami, wliczając w to stymatyzację i izolację </a:t>
            </a:r>
          </a:p>
          <a:p>
            <a:pPr lvl="0"/>
            <a:r>
              <a:rPr lang="pl-PL" sz="2400" dirty="0" smtClean="0">
                <a:solidFill>
                  <a:srgbClr val="464749"/>
                </a:solidFill>
              </a:rPr>
              <a:t>Potrzebują oni większego zrozumienia oraz wsparcia emjocjonalnego, medycznego i finansowego</a:t>
            </a:r>
            <a:r>
              <a:rPr lang="en-US" sz="2400" dirty="0">
                <a:solidFill>
                  <a:srgbClr val="464749"/>
                </a:solidFill>
              </a:rPr>
              <a:t/>
            </a:r>
            <a:br>
              <a:rPr lang="en-US" sz="2400" dirty="0">
                <a:solidFill>
                  <a:srgbClr val="464749"/>
                </a:solidFill>
              </a:rPr>
            </a:br>
            <a:endParaRPr lang="en-GB" sz="2400" dirty="0">
              <a:solidFill>
                <a:srgbClr val="464749"/>
              </a:solidFill>
            </a:endParaRPr>
          </a:p>
          <a:p>
            <a:pPr marL="285750" indent="-285750"/>
            <a:endParaRPr lang="en-US" sz="2400" dirty="0">
              <a:solidFill>
                <a:srgbClr val="464749"/>
              </a:solidFill>
            </a:endParaRPr>
          </a:p>
        </p:txBody>
      </p:sp>
      <p:pic>
        <p:nvPicPr>
          <p:cNvPr id="5" name="Picture 4" descr="BLG-Ada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1966" y="619566"/>
            <a:ext cx="5996262" cy="5996262"/>
          </a:xfrm>
          <a:prstGeom prst="rect">
            <a:avLst/>
          </a:prstGeom>
        </p:spPr>
      </p:pic>
    </p:spTree>
    <p:extLst>
      <p:ext uri="{BB962C8B-B14F-4D97-AF65-F5344CB8AC3E}">
        <p14:creationId xmlns:p14="http://schemas.microsoft.com/office/powerpoint/2010/main" val="1422381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1596" y="1619613"/>
            <a:ext cx="6279204" cy="433527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pl-PL" sz="3600" dirty="0" smtClean="0">
                <a:solidFill>
                  <a:srgbClr val="262453"/>
                </a:solidFill>
                <a:latin typeface="Yanone Kaffeesatz Regular"/>
              </a:rPr>
              <a:t>POMÓŻ NAM, ANGAŻUJĄC SIĘ W KAMPANIĘ</a:t>
            </a:r>
          </a:p>
          <a:p>
            <a:pPr algn="l"/>
            <a:endParaRPr lang="pl-PL" sz="3600" dirty="0">
              <a:solidFill>
                <a:srgbClr val="262453"/>
              </a:solidFill>
              <a:latin typeface="Yanone Kaffeesatz Regular"/>
            </a:endParaRPr>
          </a:p>
          <a:p>
            <a:pPr algn="l"/>
            <a:r>
              <a:rPr lang="pl-PL" sz="3600" dirty="0" smtClean="0">
                <a:solidFill>
                  <a:srgbClr val="262453"/>
                </a:solidFill>
                <a:latin typeface="Yanone Kaffeesatz Regular"/>
              </a:rPr>
              <a:t>PODZIEL SIĘ SWOIMI CELAMI I MARZENIAMI</a:t>
            </a:r>
            <a:endParaRPr lang="en-US" sz="3600" dirty="0">
              <a:solidFill>
                <a:schemeClr val="bg1"/>
              </a:solidFill>
            </a:endParaRPr>
          </a:p>
        </p:txBody>
      </p:sp>
      <p:sp>
        <p:nvSpPr>
          <p:cNvPr id="3" name="Subtitle 2"/>
          <p:cNvSpPr txBox="1">
            <a:spLocks/>
          </p:cNvSpPr>
          <p:nvPr/>
        </p:nvSpPr>
        <p:spPr>
          <a:xfrm>
            <a:off x="2209801" y="4290606"/>
            <a:ext cx="7412877" cy="166427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endParaRPr lang="en-US" sz="2400" dirty="0">
              <a:solidFill>
                <a:srgbClr val="27ADA3"/>
              </a:solidFill>
              <a:latin typeface="Yanone Kaffeesatz Regular"/>
              <a:cs typeface="Yanone Kaffeesatz Regular"/>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3980" y="841443"/>
            <a:ext cx="5996262" cy="5996262"/>
          </a:xfrm>
          <a:prstGeom prst="rect">
            <a:avLst/>
          </a:prstGeom>
        </p:spPr>
      </p:pic>
      <p:sp>
        <p:nvSpPr>
          <p:cNvPr id="5" name="Rectangle 4"/>
          <p:cNvSpPr/>
          <p:nvPr/>
        </p:nvSpPr>
        <p:spPr>
          <a:xfrm>
            <a:off x="517463" y="4829942"/>
            <a:ext cx="697627" cy="369332"/>
          </a:xfrm>
          <a:prstGeom prst="rect">
            <a:avLst/>
          </a:prstGeom>
        </p:spPr>
        <p:txBody>
          <a:bodyPr wrap="none">
            <a:spAutoFit/>
          </a:bodyPr>
          <a:lstStyle/>
          <a:p>
            <a:pPr>
              <a:spcAft>
                <a:spcPts val="0"/>
              </a:spcAft>
            </a:pPr>
            <a:r>
              <a:rPr lang="en-GB" u="sng" dirty="0" smtClean="0">
                <a:solidFill>
                  <a:srgbClr val="0000FF"/>
                </a:solidFill>
                <a:latin typeface="Times New Roman" panose="02020603050405020304" pitchFamily="18" charset="0"/>
                <a:ea typeface="Calibri" panose="020F0502020204030204" pitchFamily="34" charset="0"/>
                <a:hlinkClick r:id="rId4"/>
              </a:rPr>
              <a:t>video</a:t>
            </a:r>
            <a:endParaRPr lang="en-GB"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63432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2184570" y="1881066"/>
            <a:ext cx="3990277" cy="1553528"/>
          </a:xfrm>
          <a:prstGeom prst="rect">
            <a:avLst/>
          </a:prstGeom>
        </p:spPr>
        <p:txBody>
          <a:bodyPr/>
          <a:lstStyle>
            <a:lvl1pPr algn="ctr" defTabSz="457200" rtl="0" eaLnBrk="1" latinLnBrk="0" hangingPunct="1">
              <a:spcBef>
                <a:spcPct val="0"/>
              </a:spcBef>
              <a:buNone/>
              <a:defRPr sz="4400" kern="1200">
                <a:solidFill>
                  <a:schemeClr val="bg1"/>
                </a:solidFill>
                <a:latin typeface="+mj-lt"/>
                <a:ea typeface="+mj-ea"/>
                <a:cs typeface="+mj-cs"/>
              </a:defRPr>
            </a:lvl1pPr>
          </a:lstStyle>
          <a:p>
            <a:pPr algn="l"/>
            <a:endParaRPr lang="en-US" dirty="0">
              <a:solidFill>
                <a:prstClr val="white"/>
              </a:solidFill>
              <a:latin typeface="Yanone Kaffeesatz Regular"/>
              <a:cs typeface="Yanone Kaffeesatz Regular"/>
            </a:endParaRPr>
          </a:p>
        </p:txBody>
      </p:sp>
      <p:sp>
        <p:nvSpPr>
          <p:cNvPr id="3" name="Subtitle 2"/>
          <p:cNvSpPr txBox="1">
            <a:spLocks/>
          </p:cNvSpPr>
          <p:nvPr/>
        </p:nvSpPr>
        <p:spPr>
          <a:xfrm>
            <a:off x="1420238" y="3434594"/>
            <a:ext cx="5784491" cy="117455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40000"/>
              </a:lnSpc>
              <a:buNone/>
            </a:pPr>
            <a:r>
              <a:rPr lang="pl-PL" sz="2400" spc="300" dirty="0" smtClean="0">
                <a:solidFill>
                  <a:srgbClr val="4F81BD">
                    <a:lumMod val="20000"/>
                    <a:lumOff val="80000"/>
                  </a:srgbClr>
                </a:solidFill>
                <a:latin typeface="Open Sans"/>
                <a:cs typeface="Open Sans"/>
              </a:rPr>
              <a:t>Tadeusz Hawrot</a:t>
            </a:r>
          </a:p>
          <a:p>
            <a:pPr marL="0" indent="0">
              <a:lnSpc>
                <a:spcPct val="140000"/>
              </a:lnSpc>
              <a:buNone/>
            </a:pPr>
            <a:r>
              <a:rPr lang="pl-PL" sz="2400" spc="300" dirty="0" smtClean="0">
                <a:solidFill>
                  <a:srgbClr val="4F81BD">
                    <a:lumMod val="20000"/>
                    <a:lumOff val="80000"/>
                  </a:srgbClr>
                </a:solidFill>
                <a:latin typeface="Open Sans"/>
                <a:cs typeface="Open Sans"/>
              </a:rPr>
              <a:t>advocacy@efna.net</a:t>
            </a:r>
            <a:endParaRPr lang="en-US" sz="2400" spc="300" dirty="0">
              <a:solidFill>
                <a:srgbClr val="4F81BD">
                  <a:lumMod val="20000"/>
                  <a:lumOff val="80000"/>
                </a:srgbClr>
              </a:solidFill>
              <a:latin typeface="Open Sans"/>
              <a:cs typeface="Open Sans"/>
            </a:endParaRPr>
          </a:p>
        </p:txBody>
      </p:sp>
    </p:spTree>
    <p:extLst>
      <p:ext uri="{BB962C8B-B14F-4D97-AF65-F5344CB8AC3E}">
        <p14:creationId xmlns:p14="http://schemas.microsoft.com/office/powerpoint/2010/main" val="1908780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DFF4417-0DA2-4024-A874-3074E8E07F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4320" y="655363"/>
            <a:ext cx="6985768" cy="2637127"/>
          </a:xfrm>
          <a:prstGeom prst="rect">
            <a:avLst/>
          </a:prstGeom>
        </p:spPr>
      </p:pic>
      <p:sp>
        <p:nvSpPr>
          <p:cNvPr id="3" name="TextBox 2"/>
          <p:cNvSpPr txBox="1"/>
          <p:nvPr/>
        </p:nvSpPr>
        <p:spPr>
          <a:xfrm>
            <a:off x="953311" y="3973749"/>
            <a:ext cx="10238362" cy="1569660"/>
          </a:xfrm>
          <a:prstGeom prst="rect">
            <a:avLst/>
          </a:prstGeom>
          <a:noFill/>
        </p:spPr>
        <p:txBody>
          <a:bodyPr wrap="square" rtlCol="0">
            <a:spAutoFit/>
          </a:bodyPr>
          <a:lstStyle/>
          <a:p>
            <a:r>
              <a:rPr lang="pl-PL" sz="4800" dirty="0" smtClean="0"/>
              <a:t>EUROPEJSKA FEDERACJA STOWARZYSZEŃ NEUROLOGICZNYCH</a:t>
            </a:r>
            <a:endParaRPr lang="en-GB" sz="4800" dirty="0"/>
          </a:p>
        </p:txBody>
      </p:sp>
    </p:spTree>
    <p:extLst>
      <p:ext uri="{BB962C8B-B14F-4D97-AF65-F5344CB8AC3E}">
        <p14:creationId xmlns:p14="http://schemas.microsoft.com/office/powerpoint/2010/main" val="2059690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7" name="Straight Connector 38">
            <a:extLst>
              <a:ext uri="{FF2B5EF4-FFF2-40B4-BE49-F238E27FC236}">
                <a16:creationId xmlns:a16="http://schemas.microsoft.com/office/drawing/2014/main" xmlns="" id="{DCD67800-37AC-4E14-89B0-F79DCB3FB86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 name="Straight Connector 40">
            <a:extLst>
              <a:ext uri="{FF2B5EF4-FFF2-40B4-BE49-F238E27FC236}">
                <a16:creationId xmlns:a16="http://schemas.microsoft.com/office/drawing/2014/main" xmlns="" id="{20F1788F-A5AE-4188-8274-F7F2E3833EC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074" name="Picture 2" descr="Image result for EBC LOGO">
            <a:extLst>
              <a:ext uri="{FF2B5EF4-FFF2-40B4-BE49-F238E27FC236}">
                <a16:creationId xmlns:a16="http://schemas.microsoft.com/office/drawing/2014/main" xmlns="" id="{DDEF1D6F-FEE7-48F2-8452-3F7754E1CC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982" y="1772900"/>
            <a:ext cx="2416769" cy="139767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neuro.be LOGO">
            <a:extLst>
              <a:ext uri="{FF2B5EF4-FFF2-40B4-BE49-F238E27FC236}">
                <a16:creationId xmlns:a16="http://schemas.microsoft.com/office/drawing/2014/main" xmlns="" id="{9F39AA44-C7E9-497F-9120-B5E942BBFF0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2016" y="1850046"/>
            <a:ext cx="3151762" cy="315176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5C42B17A-1D65-498D-B6FE-875B50FCADD3}"/>
              </a:ext>
            </a:extLst>
          </p:cNvPr>
          <p:cNvSpPr txBox="1"/>
          <p:nvPr/>
        </p:nvSpPr>
        <p:spPr>
          <a:xfrm>
            <a:off x="4228491" y="588169"/>
            <a:ext cx="3255287" cy="830997"/>
          </a:xfrm>
          <a:prstGeom prst="rect">
            <a:avLst/>
          </a:prstGeom>
          <a:noFill/>
        </p:spPr>
        <p:txBody>
          <a:bodyPr wrap="square" rtlCol="0">
            <a:spAutoFit/>
          </a:bodyPr>
          <a:lstStyle/>
          <a:p>
            <a:pPr algn="ctr"/>
            <a:r>
              <a:rPr lang="pl-PL" sz="2400" b="1" dirty="0" smtClean="0">
                <a:solidFill>
                  <a:schemeClr val="tx1">
                    <a:lumMod val="65000"/>
                    <a:lumOff val="35000"/>
                  </a:schemeClr>
                </a:solidFill>
              </a:rPr>
              <a:t>ZAANGAŻOWANIE (engagement)</a:t>
            </a:r>
            <a:endParaRPr lang="en-IE" sz="2400" b="1" dirty="0">
              <a:solidFill>
                <a:schemeClr val="tx1">
                  <a:lumMod val="65000"/>
                  <a:lumOff val="35000"/>
                </a:schemeClr>
              </a:solidFill>
            </a:endParaRPr>
          </a:p>
        </p:txBody>
      </p:sp>
      <p:pic>
        <p:nvPicPr>
          <p:cNvPr id="2" name="Picture 1"/>
          <p:cNvPicPr>
            <a:picLocks noChangeAspect="1"/>
          </p:cNvPicPr>
          <p:nvPr/>
        </p:nvPicPr>
        <p:blipFill>
          <a:blip r:embed="rId5"/>
          <a:stretch>
            <a:fillRect/>
          </a:stretch>
        </p:blipFill>
        <p:spPr>
          <a:xfrm>
            <a:off x="4905375" y="2471737"/>
            <a:ext cx="2381250" cy="1914525"/>
          </a:xfrm>
          <a:prstGeom prst="rect">
            <a:avLst/>
          </a:prstGeom>
        </p:spPr>
      </p:pic>
      <p:pic>
        <p:nvPicPr>
          <p:cNvPr id="3" name="Picture 2"/>
          <p:cNvPicPr>
            <a:picLocks noChangeAspect="1"/>
          </p:cNvPicPr>
          <p:nvPr/>
        </p:nvPicPr>
        <p:blipFill>
          <a:blip r:embed="rId6"/>
          <a:stretch>
            <a:fillRect/>
          </a:stretch>
        </p:blipFill>
        <p:spPr>
          <a:xfrm>
            <a:off x="505174" y="3683826"/>
            <a:ext cx="3314700" cy="1181100"/>
          </a:xfrm>
          <a:prstGeom prst="rect">
            <a:avLst/>
          </a:prstGeom>
        </p:spPr>
      </p:pic>
      <p:pic>
        <p:nvPicPr>
          <p:cNvPr id="4" name="Picture 3"/>
          <p:cNvPicPr>
            <a:picLocks noChangeAspect="1"/>
          </p:cNvPicPr>
          <p:nvPr/>
        </p:nvPicPr>
        <p:blipFill>
          <a:blip r:embed="rId7"/>
          <a:stretch>
            <a:fillRect/>
          </a:stretch>
        </p:blipFill>
        <p:spPr>
          <a:xfrm>
            <a:off x="8379515" y="2107096"/>
            <a:ext cx="3031056" cy="2482330"/>
          </a:xfrm>
          <a:prstGeom prst="rect">
            <a:avLst/>
          </a:prstGeom>
        </p:spPr>
      </p:pic>
    </p:spTree>
    <p:extLst>
      <p:ext uri="{BB962C8B-B14F-4D97-AF65-F5344CB8AC3E}">
        <p14:creationId xmlns:p14="http://schemas.microsoft.com/office/powerpoint/2010/main" val="3358316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402" y="2678539"/>
            <a:ext cx="3517119" cy="1494775"/>
          </a:xfrm>
          <a:prstGeom prst="rect">
            <a:avLst/>
          </a:prstGeom>
        </p:spPr>
      </p:pic>
      <p:cxnSp>
        <p:nvCxnSpPr>
          <p:cNvPr id="47" name="Straight Connector 38">
            <a:extLst>
              <a:ext uri="{FF2B5EF4-FFF2-40B4-BE49-F238E27FC236}">
                <a16:creationId xmlns:a16="http://schemas.microsoft.com/office/drawing/2014/main" xmlns="" id="{DCD67800-37AC-4E14-89B0-F79DCB3FB86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 name="Straight Connector 40">
            <a:extLst>
              <a:ext uri="{FF2B5EF4-FFF2-40B4-BE49-F238E27FC236}">
                <a16:creationId xmlns:a16="http://schemas.microsoft.com/office/drawing/2014/main" xmlns="" id="{20F1788F-A5AE-4188-8274-F7F2E3833EC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brainlifegoals">
            <a:extLst>
              <a:ext uri="{FF2B5EF4-FFF2-40B4-BE49-F238E27FC236}">
                <a16:creationId xmlns:a16="http://schemas.microsoft.com/office/drawing/2014/main" xmlns="" id="{10629361-1B19-4024-B949-C69F73E09F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9067" y="2505188"/>
            <a:ext cx="3336252" cy="16681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D0B43685-49D2-4F47-8A57-D34B03A3D432}"/>
              </a:ext>
            </a:extLst>
          </p:cNvPr>
          <p:cNvSpPr txBox="1"/>
          <p:nvPr/>
        </p:nvSpPr>
        <p:spPr>
          <a:xfrm>
            <a:off x="752005" y="1760369"/>
            <a:ext cx="3070555" cy="646331"/>
          </a:xfrm>
          <a:prstGeom prst="rect">
            <a:avLst/>
          </a:prstGeom>
          <a:noFill/>
        </p:spPr>
        <p:txBody>
          <a:bodyPr wrap="square" rtlCol="0">
            <a:spAutoFit/>
          </a:bodyPr>
          <a:lstStyle/>
          <a:p>
            <a:pPr algn="ctr"/>
            <a:r>
              <a:rPr lang="pl-PL" b="1" dirty="0" smtClean="0">
                <a:solidFill>
                  <a:schemeClr val="tx1">
                    <a:lumMod val="65000"/>
                    <a:lumOff val="35000"/>
                  </a:schemeClr>
                </a:solidFill>
              </a:rPr>
              <a:t>RZECZNICTWO </a:t>
            </a:r>
            <a:br>
              <a:rPr lang="pl-PL" b="1" dirty="0" smtClean="0">
                <a:solidFill>
                  <a:schemeClr val="tx1">
                    <a:lumMod val="65000"/>
                    <a:lumOff val="35000"/>
                  </a:schemeClr>
                </a:solidFill>
              </a:rPr>
            </a:br>
            <a:r>
              <a:rPr lang="pl-PL" b="1" dirty="0" smtClean="0">
                <a:solidFill>
                  <a:schemeClr val="tx1">
                    <a:lumMod val="65000"/>
                    <a:lumOff val="35000"/>
                  </a:schemeClr>
                </a:solidFill>
              </a:rPr>
              <a:t>(</a:t>
            </a:r>
            <a:r>
              <a:rPr lang="en-IE" b="1" dirty="0" smtClean="0">
                <a:solidFill>
                  <a:schemeClr val="tx1">
                    <a:lumMod val="65000"/>
                    <a:lumOff val="35000"/>
                  </a:schemeClr>
                </a:solidFill>
              </a:rPr>
              <a:t>ADVOCACY</a:t>
            </a:r>
            <a:r>
              <a:rPr lang="pl-PL" b="1" dirty="0" smtClean="0">
                <a:solidFill>
                  <a:schemeClr val="tx1">
                    <a:lumMod val="65000"/>
                    <a:lumOff val="35000"/>
                  </a:schemeClr>
                </a:solidFill>
              </a:rPr>
              <a:t>)</a:t>
            </a:r>
            <a:endParaRPr lang="en-IE" b="1" dirty="0">
              <a:solidFill>
                <a:schemeClr val="tx1">
                  <a:lumMod val="65000"/>
                  <a:lumOff val="35000"/>
                </a:schemeClr>
              </a:solidFill>
            </a:endParaRPr>
          </a:p>
        </p:txBody>
      </p:sp>
      <p:sp>
        <p:nvSpPr>
          <p:cNvPr id="9" name="TextBox 8">
            <a:extLst>
              <a:ext uri="{FF2B5EF4-FFF2-40B4-BE49-F238E27FC236}">
                <a16:creationId xmlns:a16="http://schemas.microsoft.com/office/drawing/2014/main" xmlns="" id="{0A5C37A8-A48A-4C84-94BD-27C3878AEF15}"/>
              </a:ext>
            </a:extLst>
          </p:cNvPr>
          <p:cNvSpPr txBox="1"/>
          <p:nvPr/>
        </p:nvSpPr>
        <p:spPr>
          <a:xfrm>
            <a:off x="4388166" y="1760369"/>
            <a:ext cx="3255287" cy="646331"/>
          </a:xfrm>
          <a:prstGeom prst="rect">
            <a:avLst/>
          </a:prstGeom>
          <a:noFill/>
        </p:spPr>
        <p:txBody>
          <a:bodyPr wrap="square" rtlCol="0">
            <a:spAutoFit/>
          </a:bodyPr>
          <a:lstStyle/>
          <a:p>
            <a:pPr algn="ctr"/>
            <a:r>
              <a:rPr lang="pl-PL" b="1" dirty="0" smtClean="0">
                <a:solidFill>
                  <a:schemeClr val="tx1">
                    <a:lumMod val="65000"/>
                    <a:lumOff val="35000"/>
                  </a:schemeClr>
                </a:solidFill>
              </a:rPr>
              <a:t>SZERZENIE ŚWIADOMOŚCI</a:t>
            </a:r>
            <a:br>
              <a:rPr lang="pl-PL" b="1" dirty="0" smtClean="0">
                <a:solidFill>
                  <a:schemeClr val="tx1">
                    <a:lumMod val="65000"/>
                    <a:lumOff val="35000"/>
                  </a:schemeClr>
                </a:solidFill>
              </a:rPr>
            </a:br>
            <a:r>
              <a:rPr lang="pl-PL" b="1" dirty="0" smtClean="0">
                <a:solidFill>
                  <a:schemeClr val="tx1">
                    <a:lumMod val="65000"/>
                    <a:lumOff val="35000"/>
                  </a:schemeClr>
                </a:solidFill>
              </a:rPr>
              <a:t>(AWARENESS)</a:t>
            </a:r>
            <a:endParaRPr lang="en-IE" b="1" dirty="0">
              <a:solidFill>
                <a:schemeClr val="tx1">
                  <a:lumMod val="65000"/>
                  <a:lumOff val="35000"/>
                </a:schemeClr>
              </a:solidFill>
            </a:endParaRPr>
          </a:p>
        </p:txBody>
      </p:sp>
      <p:sp>
        <p:nvSpPr>
          <p:cNvPr id="10" name="TextBox 9">
            <a:extLst>
              <a:ext uri="{FF2B5EF4-FFF2-40B4-BE49-F238E27FC236}">
                <a16:creationId xmlns:a16="http://schemas.microsoft.com/office/drawing/2014/main" xmlns="" id="{0D127A89-B326-4B7C-A698-B08AFD64BE12}"/>
              </a:ext>
            </a:extLst>
          </p:cNvPr>
          <p:cNvSpPr txBox="1"/>
          <p:nvPr/>
        </p:nvSpPr>
        <p:spPr>
          <a:xfrm>
            <a:off x="8653643" y="1638711"/>
            <a:ext cx="2911995" cy="938105"/>
          </a:xfrm>
          <a:prstGeom prst="rect">
            <a:avLst/>
          </a:prstGeom>
          <a:noFill/>
        </p:spPr>
        <p:txBody>
          <a:bodyPr wrap="square" rtlCol="0">
            <a:spAutoFit/>
          </a:bodyPr>
          <a:lstStyle/>
          <a:p>
            <a:pPr algn="ctr"/>
            <a:r>
              <a:rPr lang="pl-PL" b="1" dirty="0" smtClean="0">
                <a:solidFill>
                  <a:schemeClr val="tx1">
                    <a:lumMod val="65000"/>
                    <a:lumOff val="35000"/>
                  </a:schemeClr>
                </a:solidFill>
              </a:rPr>
              <a:t>WZMACNIANIE POZYCJI PACJENTÓW (</a:t>
            </a:r>
            <a:r>
              <a:rPr lang="en-IE" b="1" dirty="0" smtClean="0">
                <a:solidFill>
                  <a:schemeClr val="tx1">
                    <a:lumMod val="65000"/>
                    <a:lumOff val="35000"/>
                  </a:schemeClr>
                </a:solidFill>
              </a:rPr>
              <a:t>EMPOWERMENT</a:t>
            </a:r>
            <a:r>
              <a:rPr lang="pl-PL" b="1" dirty="0" smtClean="0">
                <a:solidFill>
                  <a:schemeClr val="tx1">
                    <a:lumMod val="65000"/>
                    <a:lumOff val="35000"/>
                  </a:schemeClr>
                </a:solidFill>
              </a:rPr>
              <a:t>)</a:t>
            </a:r>
            <a:endParaRPr lang="en-IE" b="1" dirty="0">
              <a:solidFill>
                <a:schemeClr val="tx1">
                  <a:lumMod val="65000"/>
                  <a:lumOff val="35000"/>
                </a:schemeClr>
              </a:solidFill>
            </a:endParaRPr>
          </a:p>
        </p:txBody>
      </p:sp>
      <p:pic>
        <p:nvPicPr>
          <p:cNvPr id="1028" name="Picture 4" descr="Image result for TINA TRAINING INITIATIVES FOR NEUROLOGY ADVOCATES">
            <a:extLst>
              <a:ext uri="{FF2B5EF4-FFF2-40B4-BE49-F238E27FC236}">
                <a16:creationId xmlns:a16="http://schemas.microsoft.com/office/drawing/2014/main" xmlns="" id="{2AD07FCA-F654-4FD2-9B83-775B50E5D1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8291" y="2505851"/>
            <a:ext cx="3795307" cy="1840149"/>
          </a:xfrm>
          <a:prstGeom prst="rect">
            <a:avLst/>
          </a:prstGeom>
          <a:noFill/>
          <a:extLst>
            <a:ext uri="{909E8E84-426E-40DD-AFC4-6F175D3DCCD1}">
              <a14:hiddenFill xmlns:a14="http://schemas.microsoft.com/office/drawing/2010/main">
                <a:solidFill>
                  <a:srgbClr val="FFFFFF"/>
                </a:solidFill>
              </a14:hiddenFill>
            </a:ext>
          </a:extLst>
        </p:spPr>
      </p:pic>
      <p:sp>
        <p:nvSpPr>
          <p:cNvPr id="4" name="Right Brace 3">
            <a:extLst>
              <a:ext uri="{FF2B5EF4-FFF2-40B4-BE49-F238E27FC236}">
                <a16:creationId xmlns:a16="http://schemas.microsoft.com/office/drawing/2014/main" xmlns="" id="{7E06CB1D-22A7-4DBC-94BA-C320AC3AC0FB}"/>
              </a:ext>
            </a:extLst>
          </p:cNvPr>
          <p:cNvSpPr/>
          <p:nvPr/>
        </p:nvSpPr>
        <p:spPr>
          <a:xfrm rot="5400000">
            <a:off x="3038034" y="3712463"/>
            <a:ext cx="2255131" cy="3176833"/>
          </a:xfrm>
          <a:prstGeom prst="rightBrac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solidFill>
                <a:schemeClr val="tx1">
                  <a:lumMod val="65000"/>
                  <a:lumOff val="35000"/>
                </a:schemeClr>
              </a:solidFill>
            </a:endParaRPr>
          </a:p>
        </p:txBody>
      </p:sp>
      <p:sp>
        <p:nvSpPr>
          <p:cNvPr id="5" name="TextBox 4">
            <a:extLst>
              <a:ext uri="{FF2B5EF4-FFF2-40B4-BE49-F238E27FC236}">
                <a16:creationId xmlns:a16="http://schemas.microsoft.com/office/drawing/2014/main" xmlns="" id="{4F60DDFA-055A-49C2-AD8F-C98918039FB7}"/>
              </a:ext>
            </a:extLst>
          </p:cNvPr>
          <p:cNvSpPr txBox="1"/>
          <p:nvPr/>
        </p:nvSpPr>
        <p:spPr>
          <a:xfrm>
            <a:off x="4496585" y="6080289"/>
            <a:ext cx="6410221" cy="369332"/>
          </a:xfrm>
          <a:prstGeom prst="rect">
            <a:avLst/>
          </a:prstGeom>
          <a:noFill/>
        </p:spPr>
        <p:txBody>
          <a:bodyPr wrap="square" rtlCol="0">
            <a:spAutoFit/>
          </a:bodyPr>
          <a:lstStyle/>
          <a:p>
            <a:r>
              <a:rPr lang="en-IE" b="1" dirty="0">
                <a:solidFill>
                  <a:schemeClr val="tx1">
                    <a:lumMod val="65000"/>
                    <a:lumOff val="35000"/>
                  </a:schemeClr>
                </a:solidFill>
              </a:rPr>
              <a:t>* </a:t>
            </a:r>
            <a:r>
              <a:rPr lang="pl-PL" b="1" dirty="0" smtClean="0">
                <a:solidFill>
                  <a:schemeClr val="tx1">
                    <a:lumMod val="65000"/>
                    <a:lumOff val="35000"/>
                  </a:schemeClr>
                </a:solidFill>
              </a:rPr>
              <a:t>Te dwa elementy są podjęte dzisiaj</a:t>
            </a:r>
            <a:endParaRPr lang="en-IE" b="1" dirty="0">
              <a:solidFill>
                <a:schemeClr val="tx1">
                  <a:lumMod val="65000"/>
                  <a:lumOff val="35000"/>
                </a:schemeClr>
              </a:solidFill>
            </a:endParaRPr>
          </a:p>
        </p:txBody>
      </p:sp>
    </p:spTree>
    <p:extLst>
      <p:ext uri="{BB962C8B-B14F-4D97-AF65-F5344CB8AC3E}">
        <p14:creationId xmlns:p14="http://schemas.microsoft.com/office/powerpoint/2010/main" val="109488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Content Placeholder 10">
            <a:extLst>
              <a:ext uri="{FF2B5EF4-FFF2-40B4-BE49-F238E27FC236}">
                <a16:creationId xmlns:a16="http://schemas.microsoft.com/office/drawing/2014/main" xmlns="" id="{A96AA57F-15AA-4F17-B47A-C2100418A08E}"/>
              </a:ext>
            </a:extLst>
          </p:cNvPr>
          <p:cNvPicPr>
            <a:picLocks noChangeAspect="1"/>
          </p:cNvPicPr>
          <p:nvPr/>
        </p:nvPicPr>
        <p:blipFill rotWithShape="1">
          <a:blip r:embed="rId3">
            <a:extLst>
              <a:ext uri="{28A0092B-C50C-407E-A947-70E740481C1C}">
                <a14:useLocalDpi xmlns:a14="http://schemas.microsoft.com/office/drawing/2010/main" val="0"/>
              </a:ext>
            </a:extLst>
          </a:blip>
          <a:srcRect r="2085" b="3"/>
          <a:stretch/>
        </p:blipFill>
        <p:spPr>
          <a:xfrm>
            <a:off x="3365138" y="562261"/>
            <a:ext cx="5461724" cy="5577837"/>
          </a:xfrm>
          <a:prstGeom prst="rect">
            <a:avLst/>
          </a:prstGeom>
          <a:effectLst/>
        </p:spPr>
      </p:pic>
    </p:spTree>
    <p:extLst>
      <p:ext uri="{BB962C8B-B14F-4D97-AF65-F5344CB8AC3E}">
        <p14:creationId xmlns:p14="http://schemas.microsoft.com/office/powerpoint/2010/main" val="683908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632" y="2678539"/>
            <a:ext cx="3517119" cy="1494775"/>
          </a:xfrm>
          <a:prstGeom prst="rect">
            <a:avLst/>
          </a:prstGeom>
        </p:spPr>
      </p:pic>
      <p:cxnSp>
        <p:nvCxnSpPr>
          <p:cNvPr id="47" name="Straight Connector 38">
            <a:extLst>
              <a:ext uri="{FF2B5EF4-FFF2-40B4-BE49-F238E27FC236}">
                <a16:creationId xmlns:a16="http://schemas.microsoft.com/office/drawing/2014/main" xmlns="" id="{DCD67800-37AC-4E14-89B0-F79DCB3FB86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xmlns="" id="{E00894DD-987A-4CA5-BFFE-9C18D4F185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0676" y="2758253"/>
            <a:ext cx="3537345" cy="1335347"/>
          </a:xfrm>
          <a:prstGeom prst="rect">
            <a:avLst/>
          </a:prstGeom>
        </p:spPr>
      </p:pic>
      <p:cxnSp>
        <p:nvCxnSpPr>
          <p:cNvPr id="48" name="Straight Connector 40">
            <a:extLst>
              <a:ext uri="{FF2B5EF4-FFF2-40B4-BE49-F238E27FC236}">
                <a16:creationId xmlns:a16="http://schemas.microsoft.com/office/drawing/2014/main" xmlns="" id="{20F1788F-A5AE-4188-8274-F7F2E3833EC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2336" y="2753278"/>
            <a:ext cx="3517120" cy="1345299"/>
          </a:xfrm>
          <a:prstGeom prst="rect">
            <a:avLst/>
          </a:prstGeom>
        </p:spPr>
      </p:pic>
      <p:sp>
        <p:nvSpPr>
          <p:cNvPr id="2" name="TextBox 1"/>
          <p:cNvSpPr txBox="1"/>
          <p:nvPr/>
        </p:nvSpPr>
        <p:spPr>
          <a:xfrm>
            <a:off x="484632" y="5874026"/>
            <a:ext cx="2437472" cy="369332"/>
          </a:xfrm>
          <a:prstGeom prst="rect">
            <a:avLst/>
          </a:prstGeom>
          <a:noFill/>
        </p:spPr>
        <p:txBody>
          <a:bodyPr wrap="square" rtlCol="0">
            <a:spAutoFit/>
          </a:bodyPr>
          <a:lstStyle/>
          <a:p>
            <a:r>
              <a:rPr lang="en-GB" dirty="0"/>
              <a:t>www.brainmindpain.eu</a:t>
            </a:r>
          </a:p>
        </p:txBody>
      </p:sp>
    </p:spTree>
    <p:extLst>
      <p:ext uri="{BB962C8B-B14F-4D97-AF65-F5344CB8AC3E}">
        <p14:creationId xmlns:p14="http://schemas.microsoft.com/office/powerpoint/2010/main" val="335409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8543" y="398862"/>
            <a:ext cx="10515600" cy="1325563"/>
          </a:xfrm>
        </p:spPr>
        <p:txBody>
          <a:bodyPr>
            <a:normAutofit/>
          </a:bodyPr>
          <a:lstStyle/>
          <a:p>
            <a:r>
              <a:rPr lang="pl-PL" b="1" dirty="0" smtClean="0">
                <a:solidFill>
                  <a:schemeClr val="tx1">
                    <a:lumMod val="65000"/>
                    <a:lumOff val="35000"/>
                  </a:schemeClr>
                </a:solidFill>
              </a:rPr>
              <a:t>Priotytety dot. polityk europejskich </a:t>
            </a:r>
            <a:br>
              <a:rPr lang="pl-PL" b="1" dirty="0" smtClean="0">
                <a:solidFill>
                  <a:schemeClr val="tx1">
                    <a:lumMod val="65000"/>
                    <a:lumOff val="35000"/>
                  </a:schemeClr>
                </a:solidFill>
              </a:rPr>
            </a:br>
            <a:r>
              <a:rPr lang="en-GB" b="1" dirty="0" smtClean="0">
                <a:solidFill>
                  <a:schemeClr val="tx1">
                    <a:lumMod val="65000"/>
                    <a:lumOff val="35000"/>
                  </a:schemeClr>
                </a:solidFill>
              </a:rPr>
              <a:t>2019-2024</a:t>
            </a:r>
            <a:endParaRPr lang="en-GB" b="1" dirty="0">
              <a:solidFill>
                <a:schemeClr val="tx1">
                  <a:lumMod val="65000"/>
                  <a:lumOff val="35000"/>
                </a:schemeClr>
              </a:solidFill>
            </a:endParaRPr>
          </a:p>
        </p:txBody>
      </p:sp>
      <p:pic>
        <p:nvPicPr>
          <p:cNvPr id="4" name="Picture 3">
            <a:extLst>
              <a:ext uri="{FF2B5EF4-FFF2-40B4-BE49-F238E27FC236}">
                <a16:creationId xmlns:a16="http://schemas.microsoft.com/office/drawing/2014/main" xmlns="" id="{8DA0442C-F76F-40D9-912F-D09CECC15F9D}"/>
              </a:ext>
            </a:extLst>
          </p:cNvPr>
          <p:cNvPicPr>
            <a:picLocks noChangeAspect="1"/>
          </p:cNvPicPr>
          <p:nvPr/>
        </p:nvPicPr>
        <p:blipFill rotWithShape="1">
          <a:blip r:embed="rId3">
            <a:extLst>
              <a:ext uri="{28A0092B-C50C-407E-A947-70E740481C1C}">
                <a14:useLocalDpi xmlns:a14="http://schemas.microsoft.com/office/drawing/2010/main" val="0"/>
              </a:ext>
            </a:extLst>
          </a:blip>
          <a:srcRect l="1592" r="7001" b="-1"/>
          <a:stretch/>
        </p:blipFill>
        <p:spPr>
          <a:xfrm>
            <a:off x="8671018" y="0"/>
            <a:ext cx="3152439" cy="3448850"/>
          </a:xfrm>
          <a:prstGeom prst="rect">
            <a:avLst/>
          </a:prstGeom>
        </p:spPr>
      </p:pic>
      <p:graphicFrame>
        <p:nvGraphicFramePr>
          <p:cNvPr id="5" name="Content Placeholder 4">
            <a:extLst>
              <a:ext uri="{FF2B5EF4-FFF2-40B4-BE49-F238E27FC236}">
                <a16:creationId xmlns:a16="http://schemas.microsoft.com/office/drawing/2014/main" xmlns="" id="{38AD60DF-BAA9-4C68-A1F0-640636DF1D90}"/>
              </a:ext>
            </a:extLst>
          </p:cNvPr>
          <p:cNvGraphicFramePr>
            <a:graphicFrameLocks noGrp="1"/>
          </p:cNvGraphicFramePr>
          <p:nvPr>
            <p:ph idx="1"/>
            <p:extLst>
              <p:ext uri="{D42A27DB-BD31-4B8C-83A1-F6EECF244321}">
                <p14:modId xmlns:p14="http://schemas.microsoft.com/office/powerpoint/2010/main" val="3638517771"/>
              </p:ext>
            </p:extLst>
          </p:nvPr>
        </p:nvGraphicFramePr>
        <p:xfrm>
          <a:off x="368543" y="1570566"/>
          <a:ext cx="7654048" cy="50777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46792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8585" y="77822"/>
            <a:ext cx="8861254" cy="2101174"/>
          </a:xfrm>
        </p:spPr>
        <p:txBody>
          <a:bodyPr>
            <a:normAutofit/>
          </a:bodyPr>
          <a:lstStyle/>
          <a:p>
            <a:r>
              <a:rPr lang="en-GB" b="1" dirty="0" err="1" smtClean="0">
                <a:solidFill>
                  <a:schemeClr val="tx1">
                    <a:lumMod val="65000"/>
                    <a:lumOff val="35000"/>
                  </a:schemeClr>
                </a:solidFill>
              </a:rPr>
              <a:t>Dowody</a:t>
            </a:r>
            <a:r>
              <a:rPr lang="en-GB" b="1" dirty="0" smtClean="0">
                <a:solidFill>
                  <a:schemeClr val="tx1">
                    <a:lumMod val="65000"/>
                    <a:lumOff val="35000"/>
                  </a:schemeClr>
                </a:solidFill>
              </a:rPr>
              <a:t> </a:t>
            </a:r>
            <a:r>
              <a:rPr lang="en-GB" b="1" dirty="0" err="1" smtClean="0">
                <a:solidFill>
                  <a:schemeClr val="tx1">
                    <a:lumMod val="65000"/>
                    <a:lumOff val="35000"/>
                  </a:schemeClr>
                </a:solidFill>
              </a:rPr>
              <a:t>pokazuj</a:t>
            </a:r>
            <a:r>
              <a:rPr lang="pl-PL" b="1" dirty="0" smtClean="0">
                <a:solidFill>
                  <a:schemeClr val="tx1">
                    <a:lumMod val="65000"/>
                    <a:lumOff val="35000"/>
                  </a:schemeClr>
                </a:solidFill>
              </a:rPr>
              <a:t>ące skalę problemu</a:t>
            </a:r>
            <a:r>
              <a:rPr lang="en-GB" b="1" dirty="0">
                <a:solidFill>
                  <a:schemeClr val="tx1">
                    <a:lumMod val="65000"/>
                    <a:lumOff val="35000"/>
                  </a:schemeClr>
                </a:solidFill>
              </a:rPr>
              <a:t/>
            </a:r>
            <a:br>
              <a:rPr lang="en-GB" b="1" dirty="0">
                <a:solidFill>
                  <a:schemeClr val="tx1">
                    <a:lumMod val="65000"/>
                    <a:lumOff val="35000"/>
                  </a:schemeClr>
                </a:solidFill>
              </a:rPr>
            </a:br>
            <a:r>
              <a:rPr lang="pl-PL" b="1" dirty="0" smtClean="0">
                <a:solidFill>
                  <a:schemeClr val="tx1">
                    <a:lumMod val="65000"/>
                    <a:lumOff val="35000"/>
                  </a:schemeClr>
                </a:solidFill>
              </a:rPr>
              <a:t/>
            </a:r>
            <a:br>
              <a:rPr lang="pl-PL" b="1" dirty="0" smtClean="0">
                <a:solidFill>
                  <a:schemeClr val="tx1">
                    <a:lumMod val="65000"/>
                    <a:lumOff val="35000"/>
                  </a:schemeClr>
                </a:solidFill>
              </a:rPr>
            </a:br>
            <a:r>
              <a:rPr lang="pl-PL" sz="3100" b="1" i="1" dirty="0" smtClean="0">
                <a:solidFill>
                  <a:schemeClr val="tx1">
                    <a:lumMod val="65000"/>
                    <a:lumOff val="35000"/>
                  </a:schemeClr>
                </a:solidFill>
              </a:rPr>
              <a:t>Koszt </a:t>
            </a:r>
            <a:r>
              <a:rPr lang="pl-PL" sz="3100" b="1" i="1" dirty="0" smtClean="0">
                <a:solidFill>
                  <a:schemeClr val="tx1">
                    <a:lumMod val="65000"/>
                    <a:lumOff val="35000"/>
                  </a:schemeClr>
                </a:solidFill>
              </a:rPr>
              <a:t>chorób mózgu w Europie 2011</a:t>
            </a:r>
            <a:endParaRPr lang="en-GB" sz="3100" b="1" i="1" dirty="0">
              <a:solidFill>
                <a:schemeClr val="tx1">
                  <a:lumMod val="65000"/>
                  <a:lumOff val="35000"/>
                </a:schemeClr>
              </a:solidFill>
            </a:endParaRPr>
          </a:p>
        </p:txBody>
      </p:sp>
      <p:graphicFrame>
        <p:nvGraphicFramePr>
          <p:cNvPr id="5" name="Content Placeholder 4">
            <a:extLst>
              <a:ext uri="{FF2B5EF4-FFF2-40B4-BE49-F238E27FC236}">
                <a16:creationId xmlns:a16="http://schemas.microsoft.com/office/drawing/2014/main" xmlns="" id="{38AD60DF-BAA9-4C68-A1F0-640636DF1D90}"/>
              </a:ext>
            </a:extLst>
          </p:cNvPr>
          <p:cNvGraphicFramePr>
            <a:graphicFrameLocks noGrp="1"/>
          </p:cNvGraphicFramePr>
          <p:nvPr>
            <p:ph idx="1"/>
            <p:extLst>
              <p:ext uri="{D42A27DB-BD31-4B8C-83A1-F6EECF244321}">
                <p14:modId xmlns:p14="http://schemas.microsoft.com/office/powerpoint/2010/main" val="2167507124"/>
              </p:ext>
            </p:extLst>
          </p:nvPr>
        </p:nvGraphicFramePr>
        <p:xfrm>
          <a:off x="861542" y="1687399"/>
          <a:ext cx="9529601" cy="5507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0465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1542" y="497100"/>
            <a:ext cx="7139458" cy="1325563"/>
          </a:xfrm>
        </p:spPr>
        <p:txBody>
          <a:bodyPr>
            <a:normAutofit fontScale="90000"/>
          </a:bodyPr>
          <a:lstStyle/>
          <a:p>
            <a:r>
              <a:rPr lang="en-GB" b="1" dirty="0">
                <a:solidFill>
                  <a:schemeClr val="tx1">
                    <a:lumMod val="65000"/>
                    <a:lumOff val="35000"/>
                  </a:schemeClr>
                </a:solidFill>
              </a:rPr>
              <a:t/>
            </a:r>
            <a:br>
              <a:rPr lang="en-GB" b="1" dirty="0">
                <a:solidFill>
                  <a:schemeClr val="tx1">
                    <a:lumMod val="65000"/>
                    <a:lumOff val="35000"/>
                  </a:schemeClr>
                </a:solidFill>
              </a:rPr>
            </a:br>
            <a:r>
              <a:rPr lang="en-GB" sz="3100" b="1" i="1" dirty="0">
                <a:solidFill>
                  <a:schemeClr val="tx1">
                    <a:lumMod val="65000"/>
                    <a:lumOff val="35000"/>
                  </a:schemeClr>
                </a:solidFill>
              </a:rPr>
              <a:t>Global, regional and national burden of neurological disorder 1990-2015: A systematic analysis of the Global Burden of Disease Study 2015</a:t>
            </a:r>
          </a:p>
        </p:txBody>
      </p:sp>
      <p:graphicFrame>
        <p:nvGraphicFramePr>
          <p:cNvPr id="5" name="Content Placeholder 4">
            <a:extLst>
              <a:ext uri="{FF2B5EF4-FFF2-40B4-BE49-F238E27FC236}">
                <a16:creationId xmlns:a16="http://schemas.microsoft.com/office/drawing/2014/main" xmlns="" id="{38AD60DF-BAA9-4C68-A1F0-640636DF1D90}"/>
              </a:ext>
            </a:extLst>
          </p:cNvPr>
          <p:cNvGraphicFramePr>
            <a:graphicFrameLocks noGrp="1"/>
          </p:cNvGraphicFramePr>
          <p:nvPr>
            <p:ph idx="1"/>
            <p:extLst>
              <p:ext uri="{D42A27DB-BD31-4B8C-83A1-F6EECF244321}">
                <p14:modId xmlns:p14="http://schemas.microsoft.com/office/powerpoint/2010/main" val="3789196891"/>
              </p:ext>
            </p:extLst>
          </p:nvPr>
        </p:nvGraphicFramePr>
        <p:xfrm>
          <a:off x="861542" y="1923069"/>
          <a:ext cx="9529601" cy="5507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Image result for the lancet neurology">
            <a:extLst>
              <a:ext uri="{FF2B5EF4-FFF2-40B4-BE49-F238E27FC236}">
                <a16:creationId xmlns:a16="http://schemas.microsoft.com/office/drawing/2014/main" xmlns="" id="{C326B874-589E-41BC-940E-294BC4724E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05143" y="441538"/>
            <a:ext cx="2286000"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816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EFNA">
      <a:dk1>
        <a:srgbClr val="155372"/>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3695</TotalTime>
  <Words>969</Words>
  <Application>Microsoft Office PowerPoint</Application>
  <PresentationFormat>Widescreen</PresentationFormat>
  <Paragraphs>104</Paragraphs>
  <Slides>16</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Open Sans</vt:lpstr>
      <vt:lpstr>Times New Roman</vt:lpstr>
      <vt:lpstr>Yanone Kaffeesatz Regular</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Priotytety dot. polityk europejskich  2019-2024</vt:lpstr>
      <vt:lpstr>Dowody pokazujące skalę problemu  Koszt chorób mózgu w Europie 2011</vt:lpstr>
      <vt:lpstr> Global, regional and national burden of neurological disorder 1990-2015: A systematic analysis of the Global Burden of Disease Study 2015</vt:lpstr>
      <vt:lpstr> Burden of brain disorders in Europe in 2017 and comparison with NCD groups Raggi A, Leonardi M. J Neurol Neurosurg Psychiatry June 2019 </vt:lpstr>
      <vt:lpstr>PowerPoint Presentation</vt:lpstr>
      <vt:lpstr>Nawiązuje do trendów w mediach społecznych</vt:lpstr>
      <vt:lpstr>CELE KAMPANII</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Walsh</dc:creator>
  <cp:lastModifiedBy>Tadeusz</cp:lastModifiedBy>
  <cp:revision>25</cp:revision>
  <dcterms:created xsi:type="dcterms:W3CDTF">2019-07-15T11:48:04Z</dcterms:created>
  <dcterms:modified xsi:type="dcterms:W3CDTF">2019-07-22T09:38:40Z</dcterms:modified>
</cp:coreProperties>
</file>